
<file path=[Content_Types].xml><?xml version="1.0" encoding="utf-8"?>
<Types xmlns="http://schemas.openxmlformats.org/package/2006/content-types">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15"/>
  </p:notesMasterIdLst>
  <p:sldIdLst>
    <p:sldId id="256" r:id="rId2"/>
    <p:sldId id="258" r:id="rId3"/>
    <p:sldId id="259" r:id="rId4"/>
    <p:sldId id="260" r:id="rId5"/>
    <p:sldId id="261" r:id="rId6"/>
    <p:sldId id="262" r:id="rId7"/>
    <p:sldId id="263" r:id="rId8"/>
    <p:sldId id="264" r:id="rId9"/>
    <p:sldId id="266" r:id="rId10"/>
    <p:sldId id="268" r:id="rId11"/>
    <p:sldId id="267" r:id="rId12"/>
    <p:sldId id="265" r:id="rId13"/>
    <p:sldId id="257" r:id="rId14"/>
  </p:sldIdLst>
  <p:sldSz cx="42803763" cy="3027521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4C81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266"/>
    <p:restoredTop sz="94626"/>
  </p:normalViewPr>
  <p:slideViewPr>
    <p:cSldViewPr snapToGrid="0" snapToObjects="1">
      <p:cViewPr varScale="1">
        <p:scale>
          <a:sx n="27" d="100"/>
          <a:sy n="27" d="100"/>
        </p:scale>
        <p:origin x="2488" y="26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F567F5F-49ED-3E40-AE7C-80ED30B52CD6}" type="datetimeFigureOut">
              <a:rPr lang="en-GB" smtClean="0"/>
              <a:t>03/01/2021</a:t>
            </a:fld>
            <a:endParaRPr lang="en-GB"/>
          </a:p>
        </p:txBody>
      </p:sp>
      <p:sp>
        <p:nvSpPr>
          <p:cNvPr id="4" name="Slide Image Placeholder 3"/>
          <p:cNvSpPr>
            <a:spLocks noGrp="1" noRot="1" noChangeAspect="1"/>
          </p:cNvSpPr>
          <p:nvPr>
            <p:ph type="sldImg" idx="2"/>
          </p:nvPr>
        </p:nvSpPr>
        <p:spPr>
          <a:xfrm>
            <a:off x="1247775" y="1143000"/>
            <a:ext cx="436245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DF6DA54-9CA5-6D44-80D1-9B179EC1F681}" type="slidenum">
              <a:rPr lang="en-GB" smtClean="0"/>
              <a:t>‹#›</a:t>
            </a:fld>
            <a:endParaRPr lang="en-GB"/>
          </a:p>
        </p:txBody>
      </p:sp>
    </p:spTree>
    <p:extLst>
      <p:ext uri="{BB962C8B-B14F-4D97-AF65-F5344CB8AC3E}">
        <p14:creationId xmlns:p14="http://schemas.microsoft.com/office/powerpoint/2010/main" val="6528956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9.5 cm</a:t>
            </a:r>
          </a:p>
          <a:p>
            <a:r>
              <a:rPr lang="en-GB" dirty="0"/>
              <a:t>17.68 cm</a:t>
            </a:r>
          </a:p>
          <a:p>
            <a:endParaRPr lang="en-GB" dirty="0"/>
          </a:p>
        </p:txBody>
      </p:sp>
      <p:sp>
        <p:nvSpPr>
          <p:cNvPr id="4" name="Slide Number Placeholder 3"/>
          <p:cNvSpPr>
            <a:spLocks noGrp="1"/>
          </p:cNvSpPr>
          <p:nvPr>
            <p:ph type="sldNum" sz="quarter" idx="5"/>
          </p:nvPr>
        </p:nvSpPr>
        <p:spPr/>
        <p:txBody>
          <a:bodyPr/>
          <a:lstStyle/>
          <a:p>
            <a:fld id="{DDF6DA54-9CA5-6D44-80D1-9B179EC1F681}" type="slidenum">
              <a:rPr lang="en-GB" smtClean="0"/>
              <a:t>6</a:t>
            </a:fld>
            <a:endParaRPr lang="en-GB"/>
          </a:p>
        </p:txBody>
      </p:sp>
    </p:spTree>
    <p:extLst>
      <p:ext uri="{BB962C8B-B14F-4D97-AF65-F5344CB8AC3E}">
        <p14:creationId xmlns:p14="http://schemas.microsoft.com/office/powerpoint/2010/main" val="8581492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9.5 cm</a:t>
            </a:r>
          </a:p>
          <a:p>
            <a:r>
              <a:rPr lang="en-GB" dirty="0"/>
              <a:t>17.68 cm</a:t>
            </a:r>
          </a:p>
          <a:p>
            <a:endParaRPr lang="en-GB" dirty="0"/>
          </a:p>
        </p:txBody>
      </p:sp>
      <p:sp>
        <p:nvSpPr>
          <p:cNvPr id="4" name="Slide Number Placeholder 3"/>
          <p:cNvSpPr>
            <a:spLocks noGrp="1"/>
          </p:cNvSpPr>
          <p:nvPr>
            <p:ph type="sldNum" sz="quarter" idx="5"/>
          </p:nvPr>
        </p:nvSpPr>
        <p:spPr/>
        <p:txBody>
          <a:bodyPr/>
          <a:lstStyle/>
          <a:p>
            <a:fld id="{DDF6DA54-9CA5-6D44-80D1-9B179EC1F681}" type="slidenum">
              <a:rPr lang="en-GB" smtClean="0"/>
              <a:t>7</a:t>
            </a:fld>
            <a:endParaRPr lang="en-GB"/>
          </a:p>
        </p:txBody>
      </p:sp>
    </p:spTree>
    <p:extLst>
      <p:ext uri="{BB962C8B-B14F-4D97-AF65-F5344CB8AC3E}">
        <p14:creationId xmlns:p14="http://schemas.microsoft.com/office/powerpoint/2010/main" val="10748687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9.5 cm</a:t>
            </a:r>
          </a:p>
          <a:p>
            <a:r>
              <a:rPr lang="en-GB" dirty="0"/>
              <a:t>17.68 cm</a:t>
            </a:r>
          </a:p>
          <a:p>
            <a:endParaRPr lang="en-GB" dirty="0"/>
          </a:p>
        </p:txBody>
      </p:sp>
      <p:sp>
        <p:nvSpPr>
          <p:cNvPr id="4" name="Slide Number Placeholder 3"/>
          <p:cNvSpPr>
            <a:spLocks noGrp="1"/>
          </p:cNvSpPr>
          <p:nvPr>
            <p:ph type="sldNum" sz="quarter" idx="5"/>
          </p:nvPr>
        </p:nvSpPr>
        <p:spPr/>
        <p:txBody>
          <a:bodyPr/>
          <a:lstStyle/>
          <a:p>
            <a:fld id="{DDF6DA54-9CA5-6D44-80D1-9B179EC1F681}" type="slidenum">
              <a:rPr lang="en-GB" smtClean="0"/>
              <a:t>8</a:t>
            </a:fld>
            <a:endParaRPr lang="en-GB"/>
          </a:p>
        </p:txBody>
      </p:sp>
    </p:spTree>
    <p:extLst>
      <p:ext uri="{BB962C8B-B14F-4D97-AF65-F5344CB8AC3E}">
        <p14:creationId xmlns:p14="http://schemas.microsoft.com/office/powerpoint/2010/main" val="8709574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endParaRPr lang="en-GB" dirty="0"/>
          </a:p>
        </p:txBody>
      </p:sp>
      <p:sp>
        <p:nvSpPr>
          <p:cNvPr id="4" name="Slide Number Placeholder 3"/>
          <p:cNvSpPr>
            <a:spLocks noGrp="1"/>
          </p:cNvSpPr>
          <p:nvPr>
            <p:ph type="sldNum" sz="quarter" idx="5"/>
          </p:nvPr>
        </p:nvSpPr>
        <p:spPr/>
        <p:txBody>
          <a:bodyPr/>
          <a:lstStyle/>
          <a:p>
            <a:fld id="{DDF6DA54-9CA5-6D44-80D1-9B179EC1F681}" type="slidenum">
              <a:rPr lang="en-GB" smtClean="0"/>
              <a:t>9</a:t>
            </a:fld>
            <a:endParaRPr lang="en-GB"/>
          </a:p>
        </p:txBody>
      </p:sp>
    </p:spTree>
    <p:extLst>
      <p:ext uri="{BB962C8B-B14F-4D97-AF65-F5344CB8AC3E}">
        <p14:creationId xmlns:p14="http://schemas.microsoft.com/office/powerpoint/2010/main" val="27353328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Final Design.</a:t>
            </a:r>
          </a:p>
          <a:p>
            <a:endParaRPr lang="en-GB" dirty="0"/>
          </a:p>
        </p:txBody>
      </p:sp>
      <p:sp>
        <p:nvSpPr>
          <p:cNvPr id="4" name="Slide Number Placeholder 3"/>
          <p:cNvSpPr>
            <a:spLocks noGrp="1"/>
          </p:cNvSpPr>
          <p:nvPr>
            <p:ph type="sldNum" sz="quarter" idx="5"/>
          </p:nvPr>
        </p:nvSpPr>
        <p:spPr/>
        <p:txBody>
          <a:bodyPr/>
          <a:lstStyle/>
          <a:p>
            <a:fld id="{DDF6DA54-9CA5-6D44-80D1-9B179EC1F681}" type="slidenum">
              <a:rPr lang="en-GB" smtClean="0"/>
              <a:t>10</a:t>
            </a:fld>
            <a:endParaRPr lang="en-GB"/>
          </a:p>
        </p:txBody>
      </p:sp>
    </p:spTree>
    <p:extLst>
      <p:ext uri="{BB962C8B-B14F-4D97-AF65-F5344CB8AC3E}">
        <p14:creationId xmlns:p14="http://schemas.microsoft.com/office/powerpoint/2010/main" val="11283115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9.5 cm</a:t>
            </a:r>
          </a:p>
          <a:p>
            <a:r>
              <a:rPr lang="en-GB" dirty="0"/>
              <a:t>17.68 cm</a:t>
            </a:r>
          </a:p>
          <a:p>
            <a:endParaRPr lang="en-GB" dirty="0"/>
          </a:p>
        </p:txBody>
      </p:sp>
      <p:sp>
        <p:nvSpPr>
          <p:cNvPr id="4" name="Slide Number Placeholder 3"/>
          <p:cNvSpPr>
            <a:spLocks noGrp="1"/>
          </p:cNvSpPr>
          <p:nvPr>
            <p:ph type="sldNum" sz="quarter" idx="5"/>
          </p:nvPr>
        </p:nvSpPr>
        <p:spPr/>
        <p:txBody>
          <a:bodyPr/>
          <a:lstStyle/>
          <a:p>
            <a:fld id="{DDF6DA54-9CA5-6D44-80D1-9B179EC1F681}" type="slidenum">
              <a:rPr lang="en-GB" smtClean="0"/>
              <a:t>11</a:t>
            </a:fld>
            <a:endParaRPr lang="en-GB"/>
          </a:p>
        </p:txBody>
      </p:sp>
    </p:spTree>
    <p:extLst>
      <p:ext uri="{BB962C8B-B14F-4D97-AF65-F5344CB8AC3E}">
        <p14:creationId xmlns:p14="http://schemas.microsoft.com/office/powerpoint/2010/main" val="21150869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9.5 cm</a:t>
            </a:r>
          </a:p>
          <a:p>
            <a:r>
              <a:rPr lang="en-GB" dirty="0"/>
              <a:t>17.68 cm</a:t>
            </a:r>
          </a:p>
          <a:p>
            <a:endParaRPr lang="en-GB" dirty="0"/>
          </a:p>
        </p:txBody>
      </p:sp>
      <p:sp>
        <p:nvSpPr>
          <p:cNvPr id="4" name="Slide Number Placeholder 3"/>
          <p:cNvSpPr>
            <a:spLocks noGrp="1"/>
          </p:cNvSpPr>
          <p:nvPr>
            <p:ph type="sldNum" sz="quarter" idx="5"/>
          </p:nvPr>
        </p:nvSpPr>
        <p:spPr/>
        <p:txBody>
          <a:bodyPr/>
          <a:lstStyle/>
          <a:p>
            <a:fld id="{DDF6DA54-9CA5-6D44-80D1-9B179EC1F681}" type="slidenum">
              <a:rPr lang="en-GB" smtClean="0"/>
              <a:t>12</a:t>
            </a:fld>
            <a:endParaRPr lang="en-GB"/>
          </a:p>
        </p:txBody>
      </p:sp>
    </p:spTree>
    <p:extLst>
      <p:ext uri="{BB962C8B-B14F-4D97-AF65-F5344CB8AC3E}">
        <p14:creationId xmlns:p14="http://schemas.microsoft.com/office/powerpoint/2010/main" val="20696287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10282" y="4954765"/>
            <a:ext cx="36383199" cy="10540259"/>
          </a:xfrm>
        </p:spPr>
        <p:txBody>
          <a:bodyPr anchor="b"/>
          <a:lstStyle>
            <a:lvl1pPr algn="ctr">
              <a:defRPr sz="26488"/>
            </a:lvl1pPr>
          </a:lstStyle>
          <a:p>
            <a:r>
              <a:rPr lang="en-GB"/>
              <a:t>Click to edit Master title style</a:t>
            </a:r>
            <a:endParaRPr lang="en-US" dirty="0"/>
          </a:p>
        </p:txBody>
      </p:sp>
      <p:sp>
        <p:nvSpPr>
          <p:cNvPr id="3" name="Subtitle 2"/>
          <p:cNvSpPr>
            <a:spLocks noGrp="1"/>
          </p:cNvSpPr>
          <p:nvPr>
            <p:ph type="subTitle" idx="1"/>
          </p:nvPr>
        </p:nvSpPr>
        <p:spPr>
          <a:xfrm>
            <a:off x="5350471" y="15901497"/>
            <a:ext cx="32102822" cy="7309499"/>
          </a:xfrm>
        </p:spPr>
        <p:txBody>
          <a:bodyPr/>
          <a:lstStyle>
            <a:lvl1pPr marL="0" indent="0" algn="ctr">
              <a:buNone/>
              <a:defRPr sz="10595"/>
            </a:lvl1pPr>
            <a:lvl2pPr marL="2018355" indent="0" algn="ctr">
              <a:buNone/>
              <a:defRPr sz="8829"/>
            </a:lvl2pPr>
            <a:lvl3pPr marL="4036710" indent="0" algn="ctr">
              <a:buNone/>
              <a:defRPr sz="7946"/>
            </a:lvl3pPr>
            <a:lvl4pPr marL="6055065" indent="0" algn="ctr">
              <a:buNone/>
              <a:defRPr sz="7063"/>
            </a:lvl4pPr>
            <a:lvl5pPr marL="8073420" indent="0" algn="ctr">
              <a:buNone/>
              <a:defRPr sz="7063"/>
            </a:lvl5pPr>
            <a:lvl6pPr marL="10091776" indent="0" algn="ctr">
              <a:buNone/>
              <a:defRPr sz="7063"/>
            </a:lvl6pPr>
            <a:lvl7pPr marL="12110131" indent="0" algn="ctr">
              <a:buNone/>
              <a:defRPr sz="7063"/>
            </a:lvl7pPr>
            <a:lvl8pPr marL="14128486" indent="0" algn="ctr">
              <a:buNone/>
              <a:defRPr sz="7063"/>
            </a:lvl8pPr>
            <a:lvl9pPr marL="16146841" indent="0" algn="ctr">
              <a:buNone/>
              <a:defRPr sz="7063"/>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7410C324-D911-9949-A81A-9C3505B102E7}" type="datetimeFigureOut">
              <a:rPr lang="en-GB" smtClean="0"/>
              <a:t>03/01/2021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6B230D3C-AA63-FD4A-9670-9E03F97E7555}" type="slidenum">
              <a:rPr lang="en-GB" smtClean="0"/>
              <a:t>‹#›</a:t>
            </a:fld>
            <a:endParaRPr lang="en-GB"/>
          </a:p>
        </p:txBody>
      </p:sp>
    </p:spTree>
    <p:extLst>
      <p:ext uri="{BB962C8B-B14F-4D97-AF65-F5344CB8AC3E}">
        <p14:creationId xmlns:p14="http://schemas.microsoft.com/office/powerpoint/2010/main" val="2840128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7410C324-D911-9949-A81A-9C3505B102E7}" type="datetimeFigureOut">
              <a:rPr lang="en-GB" smtClean="0"/>
              <a:t>03/01/2021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6B230D3C-AA63-FD4A-9670-9E03F97E7555}" type="slidenum">
              <a:rPr lang="en-GB" smtClean="0"/>
              <a:t>‹#›</a:t>
            </a:fld>
            <a:endParaRPr lang="en-GB"/>
          </a:p>
        </p:txBody>
      </p:sp>
    </p:spTree>
    <p:extLst>
      <p:ext uri="{BB962C8B-B14F-4D97-AF65-F5344CB8AC3E}">
        <p14:creationId xmlns:p14="http://schemas.microsoft.com/office/powerpoint/2010/main" val="18325910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0631445" y="1611875"/>
            <a:ext cx="9229561" cy="25656844"/>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2942761" y="1611875"/>
            <a:ext cx="27153637" cy="25656844"/>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7410C324-D911-9949-A81A-9C3505B102E7}" type="datetimeFigureOut">
              <a:rPr lang="en-GB" smtClean="0"/>
              <a:t>03/01/2021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6B230D3C-AA63-FD4A-9670-9E03F97E7555}" type="slidenum">
              <a:rPr lang="en-GB" smtClean="0"/>
              <a:t>‹#›</a:t>
            </a:fld>
            <a:endParaRPr lang="en-GB"/>
          </a:p>
        </p:txBody>
      </p:sp>
    </p:spTree>
    <p:extLst>
      <p:ext uri="{BB962C8B-B14F-4D97-AF65-F5344CB8AC3E}">
        <p14:creationId xmlns:p14="http://schemas.microsoft.com/office/powerpoint/2010/main" val="17620589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7410C324-D911-9949-A81A-9C3505B102E7}" type="datetimeFigureOut">
              <a:rPr lang="en-GB" smtClean="0"/>
              <a:t>03/01/2021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6B230D3C-AA63-FD4A-9670-9E03F97E7555}" type="slidenum">
              <a:rPr lang="en-GB" smtClean="0"/>
              <a:t>‹#›</a:t>
            </a:fld>
            <a:endParaRPr lang="en-GB"/>
          </a:p>
        </p:txBody>
      </p:sp>
    </p:spTree>
    <p:extLst>
      <p:ext uri="{BB962C8B-B14F-4D97-AF65-F5344CB8AC3E}">
        <p14:creationId xmlns:p14="http://schemas.microsoft.com/office/powerpoint/2010/main" val="38457521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920467" y="7547788"/>
            <a:ext cx="36918246" cy="12593645"/>
          </a:xfrm>
        </p:spPr>
        <p:txBody>
          <a:bodyPr anchor="b"/>
          <a:lstStyle>
            <a:lvl1pPr>
              <a:defRPr sz="26488"/>
            </a:lvl1pPr>
          </a:lstStyle>
          <a:p>
            <a:r>
              <a:rPr lang="en-GB"/>
              <a:t>Click to edit Master title style</a:t>
            </a:r>
            <a:endParaRPr lang="en-US" dirty="0"/>
          </a:p>
        </p:txBody>
      </p:sp>
      <p:sp>
        <p:nvSpPr>
          <p:cNvPr id="3" name="Text Placeholder 2"/>
          <p:cNvSpPr>
            <a:spLocks noGrp="1"/>
          </p:cNvSpPr>
          <p:nvPr>
            <p:ph type="body" idx="1"/>
          </p:nvPr>
        </p:nvSpPr>
        <p:spPr>
          <a:xfrm>
            <a:off x="2920467" y="20260574"/>
            <a:ext cx="36918246" cy="6622701"/>
          </a:xfrm>
        </p:spPr>
        <p:txBody>
          <a:bodyPr/>
          <a:lstStyle>
            <a:lvl1pPr marL="0" indent="0">
              <a:buNone/>
              <a:defRPr sz="10595">
                <a:solidFill>
                  <a:schemeClr val="tx1"/>
                </a:solidFill>
              </a:defRPr>
            </a:lvl1pPr>
            <a:lvl2pPr marL="2018355" indent="0">
              <a:buNone/>
              <a:defRPr sz="8829">
                <a:solidFill>
                  <a:schemeClr val="tx1">
                    <a:tint val="75000"/>
                  </a:schemeClr>
                </a:solidFill>
              </a:defRPr>
            </a:lvl2pPr>
            <a:lvl3pPr marL="4036710" indent="0">
              <a:buNone/>
              <a:defRPr sz="7946">
                <a:solidFill>
                  <a:schemeClr val="tx1">
                    <a:tint val="75000"/>
                  </a:schemeClr>
                </a:solidFill>
              </a:defRPr>
            </a:lvl3pPr>
            <a:lvl4pPr marL="6055065" indent="0">
              <a:buNone/>
              <a:defRPr sz="7063">
                <a:solidFill>
                  <a:schemeClr val="tx1">
                    <a:tint val="75000"/>
                  </a:schemeClr>
                </a:solidFill>
              </a:defRPr>
            </a:lvl4pPr>
            <a:lvl5pPr marL="8073420" indent="0">
              <a:buNone/>
              <a:defRPr sz="7063">
                <a:solidFill>
                  <a:schemeClr val="tx1">
                    <a:tint val="75000"/>
                  </a:schemeClr>
                </a:solidFill>
              </a:defRPr>
            </a:lvl5pPr>
            <a:lvl6pPr marL="10091776" indent="0">
              <a:buNone/>
              <a:defRPr sz="7063">
                <a:solidFill>
                  <a:schemeClr val="tx1">
                    <a:tint val="75000"/>
                  </a:schemeClr>
                </a:solidFill>
              </a:defRPr>
            </a:lvl6pPr>
            <a:lvl7pPr marL="12110131" indent="0">
              <a:buNone/>
              <a:defRPr sz="7063">
                <a:solidFill>
                  <a:schemeClr val="tx1">
                    <a:tint val="75000"/>
                  </a:schemeClr>
                </a:solidFill>
              </a:defRPr>
            </a:lvl7pPr>
            <a:lvl8pPr marL="14128486" indent="0">
              <a:buNone/>
              <a:defRPr sz="7063">
                <a:solidFill>
                  <a:schemeClr val="tx1">
                    <a:tint val="75000"/>
                  </a:schemeClr>
                </a:solidFill>
              </a:defRPr>
            </a:lvl8pPr>
            <a:lvl9pPr marL="16146841" indent="0">
              <a:buNone/>
              <a:defRPr sz="7063">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7410C324-D911-9949-A81A-9C3505B102E7}" type="datetimeFigureOut">
              <a:rPr lang="en-GB" smtClean="0"/>
              <a:t>03/01/2021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6B230D3C-AA63-FD4A-9670-9E03F97E7555}" type="slidenum">
              <a:rPr lang="en-GB" smtClean="0"/>
              <a:t>‹#›</a:t>
            </a:fld>
            <a:endParaRPr lang="en-GB"/>
          </a:p>
        </p:txBody>
      </p:sp>
    </p:spTree>
    <p:extLst>
      <p:ext uri="{BB962C8B-B14F-4D97-AF65-F5344CB8AC3E}">
        <p14:creationId xmlns:p14="http://schemas.microsoft.com/office/powerpoint/2010/main" val="22788126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2942759" y="8059374"/>
            <a:ext cx="18191599" cy="1920934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21669405" y="8059374"/>
            <a:ext cx="18191599" cy="1920934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7410C324-D911-9949-A81A-9C3505B102E7}" type="datetimeFigureOut">
              <a:rPr lang="en-GB" smtClean="0"/>
              <a:t>03/01/2021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6B230D3C-AA63-FD4A-9670-9E03F97E7555}" type="slidenum">
              <a:rPr lang="en-GB" smtClean="0"/>
              <a:t>‹#›</a:t>
            </a:fld>
            <a:endParaRPr lang="en-GB"/>
          </a:p>
        </p:txBody>
      </p:sp>
    </p:spTree>
    <p:extLst>
      <p:ext uri="{BB962C8B-B14F-4D97-AF65-F5344CB8AC3E}">
        <p14:creationId xmlns:p14="http://schemas.microsoft.com/office/powerpoint/2010/main" val="18362700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948334" y="1611882"/>
            <a:ext cx="36918246" cy="5851808"/>
          </a:xfrm>
        </p:spPr>
        <p:txBody>
          <a:bodyPr/>
          <a:lstStyle/>
          <a:p>
            <a:r>
              <a:rPr lang="en-GB"/>
              <a:t>Click to edit Master title style</a:t>
            </a:r>
            <a:endParaRPr lang="en-US" dirty="0"/>
          </a:p>
        </p:txBody>
      </p:sp>
      <p:sp>
        <p:nvSpPr>
          <p:cNvPr id="3" name="Text Placeholder 2"/>
          <p:cNvSpPr>
            <a:spLocks noGrp="1"/>
          </p:cNvSpPr>
          <p:nvPr>
            <p:ph type="body" idx="1"/>
          </p:nvPr>
        </p:nvSpPr>
        <p:spPr>
          <a:xfrm>
            <a:off x="2948339" y="7421634"/>
            <a:ext cx="18107995" cy="3637228"/>
          </a:xfrm>
        </p:spPr>
        <p:txBody>
          <a:bodyPr anchor="b"/>
          <a:lstStyle>
            <a:lvl1pPr marL="0" indent="0">
              <a:buNone/>
              <a:defRPr sz="10595" b="1"/>
            </a:lvl1pPr>
            <a:lvl2pPr marL="2018355" indent="0">
              <a:buNone/>
              <a:defRPr sz="8829" b="1"/>
            </a:lvl2pPr>
            <a:lvl3pPr marL="4036710" indent="0">
              <a:buNone/>
              <a:defRPr sz="7946" b="1"/>
            </a:lvl3pPr>
            <a:lvl4pPr marL="6055065" indent="0">
              <a:buNone/>
              <a:defRPr sz="7063" b="1"/>
            </a:lvl4pPr>
            <a:lvl5pPr marL="8073420" indent="0">
              <a:buNone/>
              <a:defRPr sz="7063" b="1"/>
            </a:lvl5pPr>
            <a:lvl6pPr marL="10091776" indent="0">
              <a:buNone/>
              <a:defRPr sz="7063" b="1"/>
            </a:lvl6pPr>
            <a:lvl7pPr marL="12110131" indent="0">
              <a:buNone/>
              <a:defRPr sz="7063" b="1"/>
            </a:lvl7pPr>
            <a:lvl8pPr marL="14128486" indent="0">
              <a:buNone/>
              <a:defRPr sz="7063" b="1"/>
            </a:lvl8pPr>
            <a:lvl9pPr marL="16146841" indent="0">
              <a:buNone/>
              <a:defRPr sz="7063" b="1"/>
            </a:lvl9pPr>
          </a:lstStyle>
          <a:p>
            <a:pPr lvl="0"/>
            <a:r>
              <a:rPr lang="en-GB"/>
              <a:t>Click to edit Master text styles</a:t>
            </a:r>
          </a:p>
        </p:txBody>
      </p:sp>
      <p:sp>
        <p:nvSpPr>
          <p:cNvPr id="4" name="Content Placeholder 3"/>
          <p:cNvSpPr>
            <a:spLocks noGrp="1"/>
          </p:cNvSpPr>
          <p:nvPr>
            <p:ph sz="half" idx="2"/>
          </p:nvPr>
        </p:nvSpPr>
        <p:spPr>
          <a:xfrm>
            <a:off x="2948339" y="11058863"/>
            <a:ext cx="18107995" cy="1626592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21669408" y="7421634"/>
            <a:ext cx="18197174" cy="3637228"/>
          </a:xfrm>
        </p:spPr>
        <p:txBody>
          <a:bodyPr anchor="b"/>
          <a:lstStyle>
            <a:lvl1pPr marL="0" indent="0">
              <a:buNone/>
              <a:defRPr sz="10595" b="1"/>
            </a:lvl1pPr>
            <a:lvl2pPr marL="2018355" indent="0">
              <a:buNone/>
              <a:defRPr sz="8829" b="1"/>
            </a:lvl2pPr>
            <a:lvl3pPr marL="4036710" indent="0">
              <a:buNone/>
              <a:defRPr sz="7946" b="1"/>
            </a:lvl3pPr>
            <a:lvl4pPr marL="6055065" indent="0">
              <a:buNone/>
              <a:defRPr sz="7063" b="1"/>
            </a:lvl4pPr>
            <a:lvl5pPr marL="8073420" indent="0">
              <a:buNone/>
              <a:defRPr sz="7063" b="1"/>
            </a:lvl5pPr>
            <a:lvl6pPr marL="10091776" indent="0">
              <a:buNone/>
              <a:defRPr sz="7063" b="1"/>
            </a:lvl6pPr>
            <a:lvl7pPr marL="12110131" indent="0">
              <a:buNone/>
              <a:defRPr sz="7063" b="1"/>
            </a:lvl7pPr>
            <a:lvl8pPr marL="14128486" indent="0">
              <a:buNone/>
              <a:defRPr sz="7063" b="1"/>
            </a:lvl8pPr>
            <a:lvl9pPr marL="16146841" indent="0">
              <a:buNone/>
              <a:defRPr sz="7063" b="1"/>
            </a:lvl9pPr>
          </a:lstStyle>
          <a:p>
            <a:pPr lvl="0"/>
            <a:r>
              <a:rPr lang="en-GB"/>
              <a:t>Click to edit Master text styles</a:t>
            </a:r>
          </a:p>
        </p:txBody>
      </p:sp>
      <p:sp>
        <p:nvSpPr>
          <p:cNvPr id="6" name="Content Placeholder 5"/>
          <p:cNvSpPr>
            <a:spLocks noGrp="1"/>
          </p:cNvSpPr>
          <p:nvPr>
            <p:ph sz="quarter" idx="4"/>
          </p:nvPr>
        </p:nvSpPr>
        <p:spPr>
          <a:xfrm>
            <a:off x="21669408" y="11058863"/>
            <a:ext cx="18197174" cy="1626592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7410C324-D911-9949-A81A-9C3505B102E7}" type="datetimeFigureOut">
              <a:rPr lang="en-GB" smtClean="0"/>
              <a:t>03/01/2021</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6B230D3C-AA63-FD4A-9670-9E03F97E7555}" type="slidenum">
              <a:rPr lang="en-GB" smtClean="0"/>
              <a:t>‹#›</a:t>
            </a:fld>
            <a:endParaRPr lang="en-GB"/>
          </a:p>
        </p:txBody>
      </p:sp>
    </p:spTree>
    <p:extLst>
      <p:ext uri="{BB962C8B-B14F-4D97-AF65-F5344CB8AC3E}">
        <p14:creationId xmlns:p14="http://schemas.microsoft.com/office/powerpoint/2010/main" val="40812580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7410C324-D911-9949-A81A-9C3505B102E7}" type="datetimeFigureOut">
              <a:rPr lang="en-GB" smtClean="0"/>
              <a:t>03/01/2021</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6B230D3C-AA63-FD4A-9670-9E03F97E7555}" type="slidenum">
              <a:rPr lang="en-GB" smtClean="0"/>
              <a:t>‹#›</a:t>
            </a:fld>
            <a:endParaRPr lang="en-GB"/>
          </a:p>
        </p:txBody>
      </p:sp>
    </p:spTree>
    <p:extLst>
      <p:ext uri="{BB962C8B-B14F-4D97-AF65-F5344CB8AC3E}">
        <p14:creationId xmlns:p14="http://schemas.microsoft.com/office/powerpoint/2010/main" val="23520001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410C324-D911-9949-A81A-9C3505B102E7}" type="datetimeFigureOut">
              <a:rPr lang="en-GB" smtClean="0"/>
              <a:t>03/01/2021</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6B230D3C-AA63-FD4A-9670-9E03F97E7555}" type="slidenum">
              <a:rPr lang="en-GB" smtClean="0"/>
              <a:t>‹#›</a:t>
            </a:fld>
            <a:endParaRPr lang="en-GB"/>
          </a:p>
        </p:txBody>
      </p:sp>
    </p:spTree>
    <p:extLst>
      <p:ext uri="{BB962C8B-B14F-4D97-AF65-F5344CB8AC3E}">
        <p14:creationId xmlns:p14="http://schemas.microsoft.com/office/powerpoint/2010/main" val="5286341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948334" y="2018348"/>
            <a:ext cx="13805328" cy="7064216"/>
          </a:xfrm>
        </p:spPr>
        <p:txBody>
          <a:bodyPr anchor="b"/>
          <a:lstStyle>
            <a:lvl1pPr>
              <a:defRPr sz="14127"/>
            </a:lvl1pPr>
          </a:lstStyle>
          <a:p>
            <a:r>
              <a:rPr lang="en-GB"/>
              <a:t>Click to edit Master title style</a:t>
            </a:r>
            <a:endParaRPr lang="en-US" dirty="0"/>
          </a:p>
        </p:txBody>
      </p:sp>
      <p:sp>
        <p:nvSpPr>
          <p:cNvPr id="3" name="Content Placeholder 2"/>
          <p:cNvSpPr>
            <a:spLocks noGrp="1"/>
          </p:cNvSpPr>
          <p:nvPr>
            <p:ph idx="1"/>
          </p:nvPr>
        </p:nvSpPr>
        <p:spPr>
          <a:xfrm>
            <a:off x="18197174" y="4359077"/>
            <a:ext cx="21669405" cy="21515024"/>
          </a:xfrm>
        </p:spPr>
        <p:txBody>
          <a:bodyPr/>
          <a:lstStyle>
            <a:lvl1pPr>
              <a:defRPr sz="14127"/>
            </a:lvl1pPr>
            <a:lvl2pPr>
              <a:defRPr sz="12361"/>
            </a:lvl2pPr>
            <a:lvl3pPr>
              <a:defRPr sz="10595"/>
            </a:lvl3pPr>
            <a:lvl4pPr>
              <a:defRPr sz="8829"/>
            </a:lvl4pPr>
            <a:lvl5pPr>
              <a:defRPr sz="8829"/>
            </a:lvl5pPr>
            <a:lvl6pPr>
              <a:defRPr sz="8829"/>
            </a:lvl6pPr>
            <a:lvl7pPr>
              <a:defRPr sz="8829"/>
            </a:lvl7pPr>
            <a:lvl8pPr>
              <a:defRPr sz="8829"/>
            </a:lvl8pPr>
            <a:lvl9pPr>
              <a:defRPr sz="8829"/>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2948334" y="9082564"/>
            <a:ext cx="13805328" cy="16826573"/>
          </a:xfrm>
        </p:spPr>
        <p:txBody>
          <a:bodyPr/>
          <a:lstStyle>
            <a:lvl1pPr marL="0" indent="0">
              <a:buNone/>
              <a:defRPr sz="7063"/>
            </a:lvl1pPr>
            <a:lvl2pPr marL="2018355" indent="0">
              <a:buNone/>
              <a:defRPr sz="6180"/>
            </a:lvl2pPr>
            <a:lvl3pPr marL="4036710" indent="0">
              <a:buNone/>
              <a:defRPr sz="5298"/>
            </a:lvl3pPr>
            <a:lvl4pPr marL="6055065" indent="0">
              <a:buNone/>
              <a:defRPr sz="4415"/>
            </a:lvl4pPr>
            <a:lvl5pPr marL="8073420" indent="0">
              <a:buNone/>
              <a:defRPr sz="4415"/>
            </a:lvl5pPr>
            <a:lvl6pPr marL="10091776" indent="0">
              <a:buNone/>
              <a:defRPr sz="4415"/>
            </a:lvl6pPr>
            <a:lvl7pPr marL="12110131" indent="0">
              <a:buNone/>
              <a:defRPr sz="4415"/>
            </a:lvl7pPr>
            <a:lvl8pPr marL="14128486" indent="0">
              <a:buNone/>
              <a:defRPr sz="4415"/>
            </a:lvl8pPr>
            <a:lvl9pPr marL="16146841" indent="0">
              <a:buNone/>
              <a:defRPr sz="4415"/>
            </a:lvl9pPr>
          </a:lstStyle>
          <a:p>
            <a:pPr lvl="0"/>
            <a:r>
              <a:rPr lang="en-GB"/>
              <a:t>Click to edit Master text styles</a:t>
            </a:r>
          </a:p>
        </p:txBody>
      </p:sp>
      <p:sp>
        <p:nvSpPr>
          <p:cNvPr id="5" name="Date Placeholder 4"/>
          <p:cNvSpPr>
            <a:spLocks noGrp="1"/>
          </p:cNvSpPr>
          <p:nvPr>
            <p:ph type="dt" sz="half" idx="10"/>
          </p:nvPr>
        </p:nvSpPr>
        <p:spPr/>
        <p:txBody>
          <a:bodyPr/>
          <a:lstStyle/>
          <a:p>
            <a:fld id="{7410C324-D911-9949-A81A-9C3505B102E7}" type="datetimeFigureOut">
              <a:rPr lang="en-GB" smtClean="0"/>
              <a:t>03/01/2021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6B230D3C-AA63-FD4A-9670-9E03F97E7555}" type="slidenum">
              <a:rPr lang="en-GB" smtClean="0"/>
              <a:t>‹#›</a:t>
            </a:fld>
            <a:endParaRPr lang="en-GB"/>
          </a:p>
        </p:txBody>
      </p:sp>
    </p:spTree>
    <p:extLst>
      <p:ext uri="{BB962C8B-B14F-4D97-AF65-F5344CB8AC3E}">
        <p14:creationId xmlns:p14="http://schemas.microsoft.com/office/powerpoint/2010/main" val="10903367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948334" y="2018348"/>
            <a:ext cx="13805328" cy="7064216"/>
          </a:xfrm>
        </p:spPr>
        <p:txBody>
          <a:bodyPr anchor="b"/>
          <a:lstStyle>
            <a:lvl1pPr>
              <a:defRPr sz="14127"/>
            </a:lvl1pPr>
          </a:lstStyle>
          <a:p>
            <a:r>
              <a:rPr lang="en-GB"/>
              <a:t>Click to edit Master title style</a:t>
            </a:r>
            <a:endParaRPr lang="en-US" dirty="0"/>
          </a:p>
        </p:txBody>
      </p:sp>
      <p:sp>
        <p:nvSpPr>
          <p:cNvPr id="3" name="Picture Placeholder 2"/>
          <p:cNvSpPr>
            <a:spLocks noGrp="1" noChangeAspect="1"/>
          </p:cNvSpPr>
          <p:nvPr>
            <p:ph type="pic" idx="1"/>
          </p:nvPr>
        </p:nvSpPr>
        <p:spPr>
          <a:xfrm>
            <a:off x="18197174" y="4359077"/>
            <a:ext cx="21669405" cy="21515024"/>
          </a:xfrm>
        </p:spPr>
        <p:txBody>
          <a:bodyPr anchor="t"/>
          <a:lstStyle>
            <a:lvl1pPr marL="0" indent="0">
              <a:buNone/>
              <a:defRPr sz="14127"/>
            </a:lvl1pPr>
            <a:lvl2pPr marL="2018355" indent="0">
              <a:buNone/>
              <a:defRPr sz="12361"/>
            </a:lvl2pPr>
            <a:lvl3pPr marL="4036710" indent="0">
              <a:buNone/>
              <a:defRPr sz="10595"/>
            </a:lvl3pPr>
            <a:lvl4pPr marL="6055065" indent="0">
              <a:buNone/>
              <a:defRPr sz="8829"/>
            </a:lvl4pPr>
            <a:lvl5pPr marL="8073420" indent="0">
              <a:buNone/>
              <a:defRPr sz="8829"/>
            </a:lvl5pPr>
            <a:lvl6pPr marL="10091776" indent="0">
              <a:buNone/>
              <a:defRPr sz="8829"/>
            </a:lvl6pPr>
            <a:lvl7pPr marL="12110131" indent="0">
              <a:buNone/>
              <a:defRPr sz="8829"/>
            </a:lvl7pPr>
            <a:lvl8pPr marL="14128486" indent="0">
              <a:buNone/>
              <a:defRPr sz="8829"/>
            </a:lvl8pPr>
            <a:lvl9pPr marL="16146841" indent="0">
              <a:buNone/>
              <a:defRPr sz="8829"/>
            </a:lvl9pPr>
          </a:lstStyle>
          <a:p>
            <a:r>
              <a:rPr lang="en-GB"/>
              <a:t>Click icon to add picture</a:t>
            </a:r>
            <a:endParaRPr lang="en-US" dirty="0"/>
          </a:p>
        </p:txBody>
      </p:sp>
      <p:sp>
        <p:nvSpPr>
          <p:cNvPr id="4" name="Text Placeholder 3"/>
          <p:cNvSpPr>
            <a:spLocks noGrp="1"/>
          </p:cNvSpPr>
          <p:nvPr>
            <p:ph type="body" sz="half" idx="2"/>
          </p:nvPr>
        </p:nvSpPr>
        <p:spPr>
          <a:xfrm>
            <a:off x="2948334" y="9082564"/>
            <a:ext cx="13805328" cy="16826573"/>
          </a:xfrm>
        </p:spPr>
        <p:txBody>
          <a:bodyPr/>
          <a:lstStyle>
            <a:lvl1pPr marL="0" indent="0">
              <a:buNone/>
              <a:defRPr sz="7063"/>
            </a:lvl1pPr>
            <a:lvl2pPr marL="2018355" indent="0">
              <a:buNone/>
              <a:defRPr sz="6180"/>
            </a:lvl2pPr>
            <a:lvl3pPr marL="4036710" indent="0">
              <a:buNone/>
              <a:defRPr sz="5298"/>
            </a:lvl3pPr>
            <a:lvl4pPr marL="6055065" indent="0">
              <a:buNone/>
              <a:defRPr sz="4415"/>
            </a:lvl4pPr>
            <a:lvl5pPr marL="8073420" indent="0">
              <a:buNone/>
              <a:defRPr sz="4415"/>
            </a:lvl5pPr>
            <a:lvl6pPr marL="10091776" indent="0">
              <a:buNone/>
              <a:defRPr sz="4415"/>
            </a:lvl6pPr>
            <a:lvl7pPr marL="12110131" indent="0">
              <a:buNone/>
              <a:defRPr sz="4415"/>
            </a:lvl7pPr>
            <a:lvl8pPr marL="14128486" indent="0">
              <a:buNone/>
              <a:defRPr sz="4415"/>
            </a:lvl8pPr>
            <a:lvl9pPr marL="16146841" indent="0">
              <a:buNone/>
              <a:defRPr sz="4415"/>
            </a:lvl9pPr>
          </a:lstStyle>
          <a:p>
            <a:pPr lvl="0"/>
            <a:r>
              <a:rPr lang="en-GB"/>
              <a:t>Click to edit Master text styles</a:t>
            </a:r>
          </a:p>
        </p:txBody>
      </p:sp>
      <p:sp>
        <p:nvSpPr>
          <p:cNvPr id="5" name="Date Placeholder 4"/>
          <p:cNvSpPr>
            <a:spLocks noGrp="1"/>
          </p:cNvSpPr>
          <p:nvPr>
            <p:ph type="dt" sz="half" idx="10"/>
          </p:nvPr>
        </p:nvSpPr>
        <p:spPr/>
        <p:txBody>
          <a:bodyPr/>
          <a:lstStyle/>
          <a:p>
            <a:fld id="{7410C324-D911-9949-A81A-9C3505B102E7}" type="datetimeFigureOut">
              <a:rPr lang="en-GB" smtClean="0"/>
              <a:t>03/01/2021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6B230D3C-AA63-FD4A-9670-9E03F97E7555}" type="slidenum">
              <a:rPr lang="en-GB" smtClean="0"/>
              <a:t>‹#›</a:t>
            </a:fld>
            <a:endParaRPr lang="en-GB"/>
          </a:p>
        </p:txBody>
      </p:sp>
    </p:spTree>
    <p:extLst>
      <p:ext uri="{BB962C8B-B14F-4D97-AF65-F5344CB8AC3E}">
        <p14:creationId xmlns:p14="http://schemas.microsoft.com/office/powerpoint/2010/main" val="16026302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942759" y="1611882"/>
            <a:ext cx="36918246" cy="5851808"/>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2942759" y="8059374"/>
            <a:ext cx="36918246" cy="19209345"/>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2942759" y="28060644"/>
            <a:ext cx="9630847" cy="1611875"/>
          </a:xfrm>
          <a:prstGeom prst="rect">
            <a:avLst/>
          </a:prstGeom>
        </p:spPr>
        <p:txBody>
          <a:bodyPr vert="horz" lIns="91440" tIns="45720" rIns="91440" bIns="45720" rtlCol="0" anchor="ctr"/>
          <a:lstStyle>
            <a:lvl1pPr algn="l">
              <a:defRPr sz="5298">
                <a:solidFill>
                  <a:schemeClr val="tx1">
                    <a:tint val="75000"/>
                  </a:schemeClr>
                </a:solidFill>
              </a:defRPr>
            </a:lvl1pPr>
          </a:lstStyle>
          <a:p>
            <a:fld id="{7410C324-D911-9949-A81A-9C3505B102E7}" type="datetimeFigureOut">
              <a:rPr lang="en-GB" smtClean="0"/>
              <a:t>03/01/2021</a:t>
            </a:fld>
            <a:endParaRPr lang="en-GB"/>
          </a:p>
        </p:txBody>
      </p:sp>
      <p:sp>
        <p:nvSpPr>
          <p:cNvPr id="5" name="Footer Placeholder 4"/>
          <p:cNvSpPr>
            <a:spLocks noGrp="1"/>
          </p:cNvSpPr>
          <p:nvPr>
            <p:ph type="ftr" sz="quarter" idx="3"/>
          </p:nvPr>
        </p:nvSpPr>
        <p:spPr>
          <a:xfrm>
            <a:off x="14178747" y="28060644"/>
            <a:ext cx="14446270" cy="1611875"/>
          </a:xfrm>
          <a:prstGeom prst="rect">
            <a:avLst/>
          </a:prstGeom>
        </p:spPr>
        <p:txBody>
          <a:bodyPr vert="horz" lIns="91440" tIns="45720" rIns="91440" bIns="45720" rtlCol="0" anchor="ctr"/>
          <a:lstStyle>
            <a:lvl1pPr algn="ctr">
              <a:defRPr sz="5298">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30230157" y="28060644"/>
            <a:ext cx="9630847" cy="1611875"/>
          </a:xfrm>
          <a:prstGeom prst="rect">
            <a:avLst/>
          </a:prstGeom>
        </p:spPr>
        <p:txBody>
          <a:bodyPr vert="horz" lIns="91440" tIns="45720" rIns="91440" bIns="45720" rtlCol="0" anchor="ctr"/>
          <a:lstStyle>
            <a:lvl1pPr algn="r">
              <a:defRPr sz="5298">
                <a:solidFill>
                  <a:schemeClr val="tx1">
                    <a:tint val="75000"/>
                  </a:schemeClr>
                </a:solidFill>
              </a:defRPr>
            </a:lvl1pPr>
          </a:lstStyle>
          <a:p>
            <a:fld id="{6B230D3C-AA63-FD4A-9670-9E03F97E7555}" type="slidenum">
              <a:rPr lang="en-GB" smtClean="0"/>
              <a:t>‹#›</a:t>
            </a:fld>
            <a:endParaRPr lang="en-GB"/>
          </a:p>
        </p:txBody>
      </p:sp>
    </p:spTree>
    <p:extLst>
      <p:ext uri="{BB962C8B-B14F-4D97-AF65-F5344CB8AC3E}">
        <p14:creationId xmlns:p14="http://schemas.microsoft.com/office/powerpoint/2010/main" val="91495401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4036710" rtl="0" eaLnBrk="1" latinLnBrk="0" hangingPunct="1">
        <a:lnSpc>
          <a:spcPct val="90000"/>
        </a:lnSpc>
        <a:spcBef>
          <a:spcPct val="0"/>
        </a:spcBef>
        <a:buNone/>
        <a:defRPr sz="19424" kern="1200">
          <a:solidFill>
            <a:schemeClr val="tx1"/>
          </a:solidFill>
          <a:latin typeface="+mj-lt"/>
          <a:ea typeface="+mj-ea"/>
          <a:cs typeface="+mj-cs"/>
        </a:defRPr>
      </a:lvl1pPr>
    </p:titleStyle>
    <p:bodyStyle>
      <a:lvl1pPr marL="1009178" indent="-1009178" algn="l" defTabSz="4036710" rtl="0" eaLnBrk="1" latinLnBrk="0" hangingPunct="1">
        <a:lnSpc>
          <a:spcPct val="90000"/>
        </a:lnSpc>
        <a:spcBef>
          <a:spcPts val="4415"/>
        </a:spcBef>
        <a:buFont typeface="Arial" panose="020B0604020202020204" pitchFamily="34" charset="0"/>
        <a:buChar char="•"/>
        <a:defRPr sz="12361" kern="1200">
          <a:solidFill>
            <a:schemeClr val="tx1"/>
          </a:solidFill>
          <a:latin typeface="+mn-lt"/>
          <a:ea typeface="+mn-ea"/>
          <a:cs typeface="+mn-cs"/>
        </a:defRPr>
      </a:lvl1pPr>
      <a:lvl2pPr marL="3027533" indent="-1009178" algn="l" defTabSz="4036710" rtl="0" eaLnBrk="1" latinLnBrk="0" hangingPunct="1">
        <a:lnSpc>
          <a:spcPct val="90000"/>
        </a:lnSpc>
        <a:spcBef>
          <a:spcPts val="2207"/>
        </a:spcBef>
        <a:buFont typeface="Arial" panose="020B0604020202020204" pitchFamily="34" charset="0"/>
        <a:buChar char="•"/>
        <a:defRPr sz="10595" kern="1200">
          <a:solidFill>
            <a:schemeClr val="tx1"/>
          </a:solidFill>
          <a:latin typeface="+mn-lt"/>
          <a:ea typeface="+mn-ea"/>
          <a:cs typeface="+mn-cs"/>
        </a:defRPr>
      </a:lvl2pPr>
      <a:lvl3pPr marL="5045888" indent="-1009178" algn="l" defTabSz="4036710" rtl="0" eaLnBrk="1" latinLnBrk="0" hangingPunct="1">
        <a:lnSpc>
          <a:spcPct val="90000"/>
        </a:lnSpc>
        <a:spcBef>
          <a:spcPts val="2207"/>
        </a:spcBef>
        <a:buFont typeface="Arial" panose="020B0604020202020204" pitchFamily="34" charset="0"/>
        <a:buChar char="•"/>
        <a:defRPr sz="8829" kern="1200">
          <a:solidFill>
            <a:schemeClr val="tx1"/>
          </a:solidFill>
          <a:latin typeface="+mn-lt"/>
          <a:ea typeface="+mn-ea"/>
          <a:cs typeface="+mn-cs"/>
        </a:defRPr>
      </a:lvl3pPr>
      <a:lvl4pPr marL="7064243" indent="-1009178" algn="l" defTabSz="4036710" rtl="0" eaLnBrk="1" latinLnBrk="0" hangingPunct="1">
        <a:lnSpc>
          <a:spcPct val="90000"/>
        </a:lnSpc>
        <a:spcBef>
          <a:spcPts val="2207"/>
        </a:spcBef>
        <a:buFont typeface="Arial" panose="020B0604020202020204" pitchFamily="34" charset="0"/>
        <a:buChar char="•"/>
        <a:defRPr sz="7946" kern="1200">
          <a:solidFill>
            <a:schemeClr val="tx1"/>
          </a:solidFill>
          <a:latin typeface="+mn-lt"/>
          <a:ea typeface="+mn-ea"/>
          <a:cs typeface="+mn-cs"/>
        </a:defRPr>
      </a:lvl4pPr>
      <a:lvl5pPr marL="9082598" indent="-1009178" algn="l" defTabSz="4036710" rtl="0" eaLnBrk="1" latinLnBrk="0" hangingPunct="1">
        <a:lnSpc>
          <a:spcPct val="90000"/>
        </a:lnSpc>
        <a:spcBef>
          <a:spcPts val="2207"/>
        </a:spcBef>
        <a:buFont typeface="Arial" panose="020B0604020202020204" pitchFamily="34" charset="0"/>
        <a:buChar char="•"/>
        <a:defRPr sz="7946" kern="1200">
          <a:solidFill>
            <a:schemeClr val="tx1"/>
          </a:solidFill>
          <a:latin typeface="+mn-lt"/>
          <a:ea typeface="+mn-ea"/>
          <a:cs typeface="+mn-cs"/>
        </a:defRPr>
      </a:lvl5pPr>
      <a:lvl6pPr marL="11100953" indent="-1009178" algn="l" defTabSz="4036710" rtl="0" eaLnBrk="1" latinLnBrk="0" hangingPunct="1">
        <a:lnSpc>
          <a:spcPct val="90000"/>
        </a:lnSpc>
        <a:spcBef>
          <a:spcPts val="2207"/>
        </a:spcBef>
        <a:buFont typeface="Arial" panose="020B0604020202020204" pitchFamily="34" charset="0"/>
        <a:buChar char="•"/>
        <a:defRPr sz="7946" kern="1200">
          <a:solidFill>
            <a:schemeClr val="tx1"/>
          </a:solidFill>
          <a:latin typeface="+mn-lt"/>
          <a:ea typeface="+mn-ea"/>
          <a:cs typeface="+mn-cs"/>
        </a:defRPr>
      </a:lvl6pPr>
      <a:lvl7pPr marL="13119308" indent="-1009178" algn="l" defTabSz="4036710" rtl="0" eaLnBrk="1" latinLnBrk="0" hangingPunct="1">
        <a:lnSpc>
          <a:spcPct val="90000"/>
        </a:lnSpc>
        <a:spcBef>
          <a:spcPts val="2207"/>
        </a:spcBef>
        <a:buFont typeface="Arial" panose="020B0604020202020204" pitchFamily="34" charset="0"/>
        <a:buChar char="•"/>
        <a:defRPr sz="7946" kern="1200">
          <a:solidFill>
            <a:schemeClr val="tx1"/>
          </a:solidFill>
          <a:latin typeface="+mn-lt"/>
          <a:ea typeface="+mn-ea"/>
          <a:cs typeface="+mn-cs"/>
        </a:defRPr>
      </a:lvl7pPr>
      <a:lvl8pPr marL="15137663" indent="-1009178" algn="l" defTabSz="4036710" rtl="0" eaLnBrk="1" latinLnBrk="0" hangingPunct="1">
        <a:lnSpc>
          <a:spcPct val="90000"/>
        </a:lnSpc>
        <a:spcBef>
          <a:spcPts val="2207"/>
        </a:spcBef>
        <a:buFont typeface="Arial" panose="020B0604020202020204" pitchFamily="34" charset="0"/>
        <a:buChar char="•"/>
        <a:defRPr sz="7946" kern="1200">
          <a:solidFill>
            <a:schemeClr val="tx1"/>
          </a:solidFill>
          <a:latin typeface="+mn-lt"/>
          <a:ea typeface="+mn-ea"/>
          <a:cs typeface="+mn-cs"/>
        </a:defRPr>
      </a:lvl8pPr>
      <a:lvl9pPr marL="17156019" indent="-1009178" algn="l" defTabSz="4036710" rtl="0" eaLnBrk="1" latinLnBrk="0" hangingPunct="1">
        <a:lnSpc>
          <a:spcPct val="90000"/>
        </a:lnSpc>
        <a:spcBef>
          <a:spcPts val="2207"/>
        </a:spcBef>
        <a:buFont typeface="Arial" panose="020B0604020202020204" pitchFamily="34" charset="0"/>
        <a:buChar char="•"/>
        <a:defRPr sz="7946" kern="1200">
          <a:solidFill>
            <a:schemeClr val="tx1"/>
          </a:solidFill>
          <a:latin typeface="+mn-lt"/>
          <a:ea typeface="+mn-ea"/>
          <a:cs typeface="+mn-cs"/>
        </a:defRPr>
      </a:lvl9pPr>
    </p:bodyStyle>
    <p:otherStyle>
      <a:defPPr>
        <a:defRPr lang="en-US"/>
      </a:defPPr>
      <a:lvl1pPr marL="0" algn="l" defTabSz="4036710" rtl="0" eaLnBrk="1" latinLnBrk="0" hangingPunct="1">
        <a:defRPr sz="7946" kern="1200">
          <a:solidFill>
            <a:schemeClr val="tx1"/>
          </a:solidFill>
          <a:latin typeface="+mn-lt"/>
          <a:ea typeface="+mn-ea"/>
          <a:cs typeface="+mn-cs"/>
        </a:defRPr>
      </a:lvl1pPr>
      <a:lvl2pPr marL="2018355" algn="l" defTabSz="4036710" rtl="0" eaLnBrk="1" latinLnBrk="0" hangingPunct="1">
        <a:defRPr sz="7946" kern="1200">
          <a:solidFill>
            <a:schemeClr val="tx1"/>
          </a:solidFill>
          <a:latin typeface="+mn-lt"/>
          <a:ea typeface="+mn-ea"/>
          <a:cs typeface="+mn-cs"/>
        </a:defRPr>
      </a:lvl2pPr>
      <a:lvl3pPr marL="4036710" algn="l" defTabSz="4036710" rtl="0" eaLnBrk="1" latinLnBrk="0" hangingPunct="1">
        <a:defRPr sz="7946" kern="1200">
          <a:solidFill>
            <a:schemeClr val="tx1"/>
          </a:solidFill>
          <a:latin typeface="+mn-lt"/>
          <a:ea typeface="+mn-ea"/>
          <a:cs typeface="+mn-cs"/>
        </a:defRPr>
      </a:lvl3pPr>
      <a:lvl4pPr marL="6055065" algn="l" defTabSz="4036710" rtl="0" eaLnBrk="1" latinLnBrk="0" hangingPunct="1">
        <a:defRPr sz="7946" kern="1200">
          <a:solidFill>
            <a:schemeClr val="tx1"/>
          </a:solidFill>
          <a:latin typeface="+mn-lt"/>
          <a:ea typeface="+mn-ea"/>
          <a:cs typeface="+mn-cs"/>
        </a:defRPr>
      </a:lvl4pPr>
      <a:lvl5pPr marL="8073420" algn="l" defTabSz="4036710" rtl="0" eaLnBrk="1" latinLnBrk="0" hangingPunct="1">
        <a:defRPr sz="7946" kern="1200">
          <a:solidFill>
            <a:schemeClr val="tx1"/>
          </a:solidFill>
          <a:latin typeface="+mn-lt"/>
          <a:ea typeface="+mn-ea"/>
          <a:cs typeface="+mn-cs"/>
        </a:defRPr>
      </a:lvl5pPr>
      <a:lvl6pPr marL="10091776" algn="l" defTabSz="4036710" rtl="0" eaLnBrk="1" latinLnBrk="0" hangingPunct="1">
        <a:defRPr sz="7946" kern="1200">
          <a:solidFill>
            <a:schemeClr val="tx1"/>
          </a:solidFill>
          <a:latin typeface="+mn-lt"/>
          <a:ea typeface="+mn-ea"/>
          <a:cs typeface="+mn-cs"/>
        </a:defRPr>
      </a:lvl6pPr>
      <a:lvl7pPr marL="12110131" algn="l" defTabSz="4036710" rtl="0" eaLnBrk="1" latinLnBrk="0" hangingPunct="1">
        <a:defRPr sz="7946" kern="1200">
          <a:solidFill>
            <a:schemeClr val="tx1"/>
          </a:solidFill>
          <a:latin typeface="+mn-lt"/>
          <a:ea typeface="+mn-ea"/>
          <a:cs typeface="+mn-cs"/>
        </a:defRPr>
      </a:lvl7pPr>
      <a:lvl8pPr marL="14128486" algn="l" defTabSz="4036710" rtl="0" eaLnBrk="1" latinLnBrk="0" hangingPunct="1">
        <a:defRPr sz="7946" kern="1200">
          <a:solidFill>
            <a:schemeClr val="tx1"/>
          </a:solidFill>
          <a:latin typeface="+mn-lt"/>
          <a:ea typeface="+mn-ea"/>
          <a:cs typeface="+mn-cs"/>
        </a:defRPr>
      </a:lvl8pPr>
      <a:lvl9pPr marL="16146841" algn="l" defTabSz="4036710" rtl="0" eaLnBrk="1" latinLnBrk="0" hangingPunct="1">
        <a:defRPr sz="7946"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18" Type="http://schemas.openxmlformats.org/officeDocument/2006/relationships/image" Target="../media/image17.png"/><Relationship Id="rId3" Type="http://schemas.openxmlformats.org/officeDocument/2006/relationships/image" Target="../media/image2.png"/><Relationship Id="rId21" Type="http://schemas.openxmlformats.org/officeDocument/2006/relationships/image" Target="../media/image20.png"/><Relationship Id="rId7" Type="http://schemas.openxmlformats.org/officeDocument/2006/relationships/image" Target="../media/image6.png"/><Relationship Id="rId12" Type="http://schemas.openxmlformats.org/officeDocument/2006/relationships/image" Target="../media/image11.png"/><Relationship Id="rId17" Type="http://schemas.openxmlformats.org/officeDocument/2006/relationships/image" Target="../media/image16.png"/><Relationship Id="rId25" Type="http://schemas.openxmlformats.org/officeDocument/2006/relationships/image" Target="../media/image24.png"/><Relationship Id="rId2" Type="http://schemas.openxmlformats.org/officeDocument/2006/relationships/image" Target="../media/image1.png"/><Relationship Id="rId16" Type="http://schemas.openxmlformats.org/officeDocument/2006/relationships/image" Target="../media/image15.png"/><Relationship Id="rId20" Type="http://schemas.openxmlformats.org/officeDocument/2006/relationships/image" Target="../media/image19.png"/><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0.png"/><Relationship Id="rId24" Type="http://schemas.openxmlformats.org/officeDocument/2006/relationships/image" Target="../media/image23.png"/><Relationship Id="rId5" Type="http://schemas.openxmlformats.org/officeDocument/2006/relationships/image" Target="../media/image4.png"/><Relationship Id="rId15" Type="http://schemas.openxmlformats.org/officeDocument/2006/relationships/image" Target="../media/image14.png"/><Relationship Id="rId23" Type="http://schemas.openxmlformats.org/officeDocument/2006/relationships/image" Target="../media/image22.png"/><Relationship Id="rId10" Type="http://schemas.openxmlformats.org/officeDocument/2006/relationships/image" Target="../media/image9.png"/><Relationship Id="rId19" Type="http://schemas.openxmlformats.org/officeDocument/2006/relationships/image" Target="../media/image18.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png"/><Relationship Id="rId22" Type="http://schemas.openxmlformats.org/officeDocument/2006/relationships/image" Target="../media/image21.png"/></Relationships>
</file>

<file path=ppt/slides/_rels/slide10.xml.rels><?xml version="1.0" encoding="UTF-8" standalone="yes"?>
<Relationships xmlns="http://schemas.openxmlformats.org/package/2006/relationships"><Relationship Id="rId13" Type="http://schemas.openxmlformats.org/officeDocument/2006/relationships/image" Target="../media/image33.png"/><Relationship Id="rId18" Type="http://schemas.openxmlformats.org/officeDocument/2006/relationships/image" Target="../media/image38.png"/><Relationship Id="rId26" Type="http://schemas.openxmlformats.org/officeDocument/2006/relationships/image" Target="../media/image45.png"/><Relationship Id="rId3" Type="http://schemas.openxmlformats.org/officeDocument/2006/relationships/image" Target="../media/image30.png"/><Relationship Id="rId21" Type="http://schemas.openxmlformats.org/officeDocument/2006/relationships/image" Target="../media/image40.png"/><Relationship Id="rId34" Type="http://schemas.openxmlformats.org/officeDocument/2006/relationships/image" Target="../media/image56.png"/><Relationship Id="rId7" Type="http://schemas.openxmlformats.org/officeDocument/2006/relationships/image" Target="../media/image25.png"/><Relationship Id="rId12" Type="http://schemas.openxmlformats.org/officeDocument/2006/relationships/image" Target="../media/image7.png"/><Relationship Id="rId17" Type="http://schemas.openxmlformats.org/officeDocument/2006/relationships/image" Target="../media/image37.png"/><Relationship Id="rId25" Type="http://schemas.openxmlformats.org/officeDocument/2006/relationships/image" Target="../media/image44.png"/><Relationship Id="rId33" Type="http://schemas.openxmlformats.org/officeDocument/2006/relationships/image" Target="../media/image54.png"/><Relationship Id="rId2" Type="http://schemas.openxmlformats.org/officeDocument/2006/relationships/notesSlide" Target="../notesSlides/notesSlide5.xml"/><Relationship Id="rId16" Type="http://schemas.openxmlformats.org/officeDocument/2006/relationships/image" Target="../media/image36.png"/><Relationship Id="rId20" Type="http://schemas.openxmlformats.org/officeDocument/2006/relationships/image" Target="../media/image28.png"/><Relationship Id="rId29" Type="http://schemas.openxmlformats.org/officeDocument/2006/relationships/image" Target="../media/image48.png"/><Relationship Id="rId1" Type="http://schemas.openxmlformats.org/officeDocument/2006/relationships/slideLayout" Target="../slideLayouts/slideLayout1.xml"/><Relationship Id="rId6" Type="http://schemas.openxmlformats.org/officeDocument/2006/relationships/image" Target="../media/image23.png"/><Relationship Id="rId11" Type="http://schemas.openxmlformats.org/officeDocument/2006/relationships/image" Target="../media/image32.png"/><Relationship Id="rId24" Type="http://schemas.openxmlformats.org/officeDocument/2006/relationships/image" Target="../media/image43.png"/><Relationship Id="rId32" Type="http://schemas.openxmlformats.org/officeDocument/2006/relationships/image" Target="../media/image51.png"/><Relationship Id="rId5" Type="http://schemas.openxmlformats.org/officeDocument/2006/relationships/image" Target="../media/image31.png"/><Relationship Id="rId15" Type="http://schemas.openxmlformats.org/officeDocument/2006/relationships/image" Target="../media/image35.png"/><Relationship Id="rId23" Type="http://schemas.openxmlformats.org/officeDocument/2006/relationships/image" Target="../media/image42.png"/><Relationship Id="rId28" Type="http://schemas.openxmlformats.org/officeDocument/2006/relationships/image" Target="../media/image47.png"/><Relationship Id="rId10" Type="http://schemas.openxmlformats.org/officeDocument/2006/relationships/image" Target="../media/image29.png"/><Relationship Id="rId19" Type="http://schemas.openxmlformats.org/officeDocument/2006/relationships/image" Target="../media/image39.png"/><Relationship Id="rId31" Type="http://schemas.openxmlformats.org/officeDocument/2006/relationships/image" Target="../media/image50.png"/><Relationship Id="rId4" Type="http://schemas.openxmlformats.org/officeDocument/2006/relationships/image" Target="../media/image2.png"/><Relationship Id="rId9" Type="http://schemas.openxmlformats.org/officeDocument/2006/relationships/image" Target="../media/image10.png"/><Relationship Id="rId14" Type="http://schemas.openxmlformats.org/officeDocument/2006/relationships/image" Target="../media/image34.png"/><Relationship Id="rId22" Type="http://schemas.openxmlformats.org/officeDocument/2006/relationships/image" Target="../media/image41.png"/><Relationship Id="rId27" Type="http://schemas.openxmlformats.org/officeDocument/2006/relationships/image" Target="../media/image46.png"/><Relationship Id="rId30" Type="http://schemas.openxmlformats.org/officeDocument/2006/relationships/image" Target="../media/image49.png"/><Relationship Id="rId35" Type="http://schemas.microsoft.com/office/2007/relationships/hdphoto" Target="../media/hdphoto7.wdp"/><Relationship Id="rId8" Type="http://schemas.openxmlformats.org/officeDocument/2006/relationships/image" Target="../media/image8.png"/></Relationships>
</file>

<file path=ppt/slides/_rels/slide11.xml.rels><?xml version="1.0" encoding="UTF-8" standalone="yes"?>
<Relationships xmlns="http://schemas.openxmlformats.org/package/2006/relationships"><Relationship Id="rId13" Type="http://schemas.openxmlformats.org/officeDocument/2006/relationships/image" Target="../media/image32.png"/><Relationship Id="rId18" Type="http://schemas.openxmlformats.org/officeDocument/2006/relationships/image" Target="../media/image36.png"/><Relationship Id="rId26" Type="http://schemas.openxmlformats.org/officeDocument/2006/relationships/image" Target="../media/image43.png"/><Relationship Id="rId3" Type="http://schemas.openxmlformats.org/officeDocument/2006/relationships/image" Target="../media/image30.png"/><Relationship Id="rId21" Type="http://schemas.openxmlformats.org/officeDocument/2006/relationships/image" Target="../media/image39.png"/><Relationship Id="rId34" Type="http://schemas.openxmlformats.org/officeDocument/2006/relationships/image" Target="../media/image51.png"/><Relationship Id="rId7" Type="http://schemas.openxmlformats.org/officeDocument/2006/relationships/image" Target="../media/image31.png"/><Relationship Id="rId12" Type="http://schemas.openxmlformats.org/officeDocument/2006/relationships/image" Target="../media/image29.png"/><Relationship Id="rId17" Type="http://schemas.openxmlformats.org/officeDocument/2006/relationships/image" Target="../media/image35.png"/><Relationship Id="rId25" Type="http://schemas.openxmlformats.org/officeDocument/2006/relationships/image" Target="../media/image42.png"/><Relationship Id="rId33" Type="http://schemas.openxmlformats.org/officeDocument/2006/relationships/image" Target="../media/image50.png"/><Relationship Id="rId2" Type="http://schemas.openxmlformats.org/officeDocument/2006/relationships/notesSlide" Target="../notesSlides/notesSlide6.xml"/><Relationship Id="rId16" Type="http://schemas.openxmlformats.org/officeDocument/2006/relationships/image" Target="../media/image34.png"/><Relationship Id="rId20" Type="http://schemas.openxmlformats.org/officeDocument/2006/relationships/image" Target="../media/image38.png"/><Relationship Id="rId29" Type="http://schemas.openxmlformats.org/officeDocument/2006/relationships/image" Target="../media/image46.png"/><Relationship Id="rId1" Type="http://schemas.openxmlformats.org/officeDocument/2006/relationships/slideLayout" Target="../slideLayouts/slideLayout1.xml"/><Relationship Id="rId6" Type="http://schemas.microsoft.com/office/2007/relationships/hdphoto" Target="../media/hdphoto8.wdp"/><Relationship Id="rId11" Type="http://schemas.openxmlformats.org/officeDocument/2006/relationships/image" Target="../media/image10.png"/><Relationship Id="rId24" Type="http://schemas.openxmlformats.org/officeDocument/2006/relationships/image" Target="../media/image41.png"/><Relationship Id="rId32" Type="http://schemas.openxmlformats.org/officeDocument/2006/relationships/image" Target="../media/image49.png"/><Relationship Id="rId5" Type="http://schemas.openxmlformats.org/officeDocument/2006/relationships/image" Target="../media/image57.png"/><Relationship Id="rId15" Type="http://schemas.openxmlformats.org/officeDocument/2006/relationships/image" Target="../media/image33.png"/><Relationship Id="rId23" Type="http://schemas.openxmlformats.org/officeDocument/2006/relationships/image" Target="../media/image40.png"/><Relationship Id="rId28" Type="http://schemas.openxmlformats.org/officeDocument/2006/relationships/image" Target="../media/image45.png"/><Relationship Id="rId10" Type="http://schemas.openxmlformats.org/officeDocument/2006/relationships/image" Target="../media/image8.png"/><Relationship Id="rId19" Type="http://schemas.openxmlformats.org/officeDocument/2006/relationships/image" Target="../media/image37.png"/><Relationship Id="rId31" Type="http://schemas.openxmlformats.org/officeDocument/2006/relationships/image" Target="../media/image48.png"/><Relationship Id="rId4" Type="http://schemas.openxmlformats.org/officeDocument/2006/relationships/image" Target="../media/image2.png"/><Relationship Id="rId9" Type="http://schemas.openxmlformats.org/officeDocument/2006/relationships/image" Target="../media/image25.png"/><Relationship Id="rId14" Type="http://schemas.openxmlformats.org/officeDocument/2006/relationships/image" Target="../media/image7.png"/><Relationship Id="rId22" Type="http://schemas.openxmlformats.org/officeDocument/2006/relationships/image" Target="../media/image28.png"/><Relationship Id="rId27" Type="http://schemas.openxmlformats.org/officeDocument/2006/relationships/image" Target="../media/image44.png"/><Relationship Id="rId30" Type="http://schemas.openxmlformats.org/officeDocument/2006/relationships/image" Target="../media/image47.png"/><Relationship Id="rId35" Type="http://schemas.openxmlformats.org/officeDocument/2006/relationships/image" Target="../media/image54.png"/><Relationship Id="rId8" Type="http://schemas.openxmlformats.org/officeDocument/2006/relationships/image" Target="../media/image23.png"/></Relationships>
</file>

<file path=ppt/slides/_rels/slide12.xml.rels><?xml version="1.0" encoding="UTF-8" standalone="yes"?>
<Relationships xmlns="http://schemas.openxmlformats.org/package/2006/relationships"><Relationship Id="rId13" Type="http://schemas.openxmlformats.org/officeDocument/2006/relationships/image" Target="../media/image7.png"/><Relationship Id="rId18" Type="http://schemas.openxmlformats.org/officeDocument/2006/relationships/image" Target="../media/image37.png"/><Relationship Id="rId26" Type="http://schemas.openxmlformats.org/officeDocument/2006/relationships/image" Target="../media/image44.png"/><Relationship Id="rId3" Type="http://schemas.openxmlformats.org/officeDocument/2006/relationships/image" Target="../media/image2.png"/><Relationship Id="rId21" Type="http://schemas.openxmlformats.org/officeDocument/2006/relationships/image" Target="../media/image28.png"/><Relationship Id="rId34" Type="http://schemas.openxmlformats.org/officeDocument/2006/relationships/image" Target="../media/image54.png"/><Relationship Id="rId7" Type="http://schemas.openxmlformats.org/officeDocument/2006/relationships/image" Target="../media/image23.png"/><Relationship Id="rId12" Type="http://schemas.openxmlformats.org/officeDocument/2006/relationships/image" Target="../media/image32.png"/><Relationship Id="rId17" Type="http://schemas.openxmlformats.org/officeDocument/2006/relationships/image" Target="../media/image36.png"/><Relationship Id="rId25" Type="http://schemas.openxmlformats.org/officeDocument/2006/relationships/image" Target="../media/image43.png"/><Relationship Id="rId33" Type="http://schemas.openxmlformats.org/officeDocument/2006/relationships/image" Target="../media/image51.png"/><Relationship Id="rId2" Type="http://schemas.openxmlformats.org/officeDocument/2006/relationships/notesSlide" Target="../notesSlides/notesSlide7.xml"/><Relationship Id="rId16" Type="http://schemas.openxmlformats.org/officeDocument/2006/relationships/image" Target="../media/image35.png"/><Relationship Id="rId20" Type="http://schemas.openxmlformats.org/officeDocument/2006/relationships/image" Target="../media/image39.png"/><Relationship Id="rId29" Type="http://schemas.openxmlformats.org/officeDocument/2006/relationships/image" Target="../media/image47.png"/><Relationship Id="rId1" Type="http://schemas.openxmlformats.org/officeDocument/2006/relationships/slideLayout" Target="../slideLayouts/slideLayout1.xml"/><Relationship Id="rId6" Type="http://schemas.openxmlformats.org/officeDocument/2006/relationships/image" Target="../media/image31.png"/><Relationship Id="rId11" Type="http://schemas.openxmlformats.org/officeDocument/2006/relationships/image" Target="../media/image29.png"/><Relationship Id="rId24" Type="http://schemas.openxmlformats.org/officeDocument/2006/relationships/image" Target="../media/image42.png"/><Relationship Id="rId32" Type="http://schemas.openxmlformats.org/officeDocument/2006/relationships/image" Target="../media/image50.png"/><Relationship Id="rId5" Type="http://schemas.microsoft.com/office/2007/relationships/hdphoto" Target="../media/hdphoto9.wdp"/><Relationship Id="rId15" Type="http://schemas.openxmlformats.org/officeDocument/2006/relationships/image" Target="../media/image34.png"/><Relationship Id="rId23" Type="http://schemas.openxmlformats.org/officeDocument/2006/relationships/image" Target="../media/image41.png"/><Relationship Id="rId28" Type="http://schemas.openxmlformats.org/officeDocument/2006/relationships/image" Target="../media/image46.png"/><Relationship Id="rId10" Type="http://schemas.openxmlformats.org/officeDocument/2006/relationships/image" Target="../media/image10.png"/><Relationship Id="rId19" Type="http://schemas.openxmlformats.org/officeDocument/2006/relationships/image" Target="../media/image38.png"/><Relationship Id="rId31" Type="http://schemas.openxmlformats.org/officeDocument/2006/relationships/image" Target="../media/image49.png"/><Relationship Id="rId4" Type="http://schemas.openxmlformats.org/officeDocument/2006/relationships/image" Target="../media/image58.png"/><Relationship Id="rId9" Type="http://schemas.openxmlformats.org/officeDocument/2006/relationships/image" Target="../media/image8.png"/><Relationship Id="rId14" Type="http://schemas.openxmlformats.org/officeDocument/2006/relationships/image" Target="../media/image33.png"/><Relationship Id="rId22" Type="http://schemas.openxmlformats.org/officeDocument/2006/relationships/image" Target="../media/image40.png"/><Relationship Id="rId27" Type="http://schemas.openxmlformats.org/officeDocument/2006/relationships/image" Target="../media/image45.png"/><Relationship Id="rId30" Type="http://schemas.openxmlformats.org/officeDocument/2006/relationships/image" Target="../media/image48.png"/><Relationship Id="rId8" Type="http://schemas.openxmlformats.org/officeDocument/2006/relationships/image" Target="../media/image2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18" Type="http://schemas.openxmlformats.org/officeDocument/2006/relationships/image" Target="../media/image17.png"/><Relationship Id="rId3" Type="http://schemas.openxmlformats.org/officeDocument/2006/relationships/image" Target="../media/image2.png"/><Relationship Id="rId21" Type="http://schemas.openxmlformats.org/officeDocument/2006/relationships/image" Target="../media/image20.png"/><Relationship Id="rId7" Type="http://schemas.openxmlformats.org/officeDocument/2006/relationships/image" Target="../media/image6.png"/><Relationship Id="rId12" Type="http://schemas.openxmlformats.org/officeDocument/2006/relationships/image" Target="../media/image11.png"/><Relationship Id="rId17" Type="http://schemas.openxmlformats.org/officeDocument/2006/relationships/image" Target="../media/image16.png"/><Relationship Id="rId25" Type="http://schemas.openxmlformats.org/officeDocument/2006/relationships/image" Target="../media/image24.png"/><Relationship Id="rId2" Type="http://schemas.openxmlformats.org/officeDocument/2006/relationships/image" Target="../media/image1.png"/><Relationship Id="rId16" Type="http://schemas.openxmlformats.org/officeDocument/2006/relationships/image" Target="../media/image15.png"/><Relationship Id="rId20" Type="http://schemas.openxmlformats.org/officeDocument/2006/relationships/image" Target="../media/image19.png"/><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0.png"/><Relationship Id="rId24" Type="http://schemas.openxmlformats.org/officeDocument/2006/relationships/image" Target="../media/image23.png"/><Relationship Id="rId5" Type="http://schemas.openxmlformats.org/officeDocument/2006/relationships/image" Target="../media/image4.png"/><Relationship Id="rId15" Type="http://schemas.openxmlformats.org/officeDocument/2006/relationships/image" Target="../media/image14.png"/><Relationship Id="rId23" Type="http://schemas.openxmlformats.org/officeDocument/2006/relationships/image" Target="../media/image22.png"/><Relationship Id="rId10" Type="http://schemas.openxmlformats.org/officeDocument/2006/relationships/image" Target="../media/image9.png"/><Relationship Id="rId19" Type="http://schemas.openxmlformats.org/officeDocument/2006/relationships/image" Target="../media/image18.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png"/><Relationship Id="rId22" Type="http://schemas.openxmlformats.org/officeDocument/2006/relationships/image" Target="../media/image21.png"/></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png"/><Relationship Id="rId18" Type="http://schemas.openxmlformats.org/officeDocument/2006/relationships/image" Target="../media/image18.png"/><Relationship Id="rId26" Type="http://schemas.openxmlformats.org/officeDocument/2006/relationships/image" Target="../media/image26.png"/><Relationship Id="rId3" Type="http://schemas.openxmlformats.org/officeDocument/2006/relationships/image" Target="../media/image3.png"/><Relationship Id="rId21" Type="http://schemas.openxmlformats.org/officeDocument/2006/relationships/image" Target="../media/image21.png"/><Relationship Id="rId7" Type="http://schemas.openxmlformats.org/officeDocument/2006/relationships/image" Target="../media/image7.png"/><Relationship Id="rId12" Type="http://schemas.openxmlformats.org/officeDocument/2006/relationships/image" Target="../media/image12.png"/><Relationship Id="rId17" Type="http://schemas.openxmlformats.org/officeDocument/2006/relationships/image" Target="../media/image17.png"/><Relationship Id="rId25" Type="http://schemas.openxmlformats.org/officeDocument/2006/relationships/image" Target="../media/image25.png"/><Relationship Id="rId2" Type="http://schemas.openxmlformats.org/officeDocument/2006/relationships/image" Target="../media/image1.png"/><Relationship Id="rId16" Type="http://schemas.openxmlformats.org/officeDocument/2006/relationships/image" Target="../media/image16.png"/><Relationship Id="rId20" Type="http://schemas.openxmlformats.org/officeDocument/2006/relationships/image" Target="../media/image20.png"/><Relationship Id="rId1" Type="http://schemas.openxmlformats.org/officeDocument/2006/relationships/slideLayout" Target="../slideLayouts/slideLayout1.xml"/><Relationship Id="rId6" Type="http://schemas.openxmlformats.org/officeDocument/2006/relationships/image" Target="../media/image6.png"/><Relationship Id="rId11" Type="http://schemas.openxmlformats.org/officeDocument/2006/relationships/image" Target="../media/image11.png"/><Relationship Id="rId24" Type="http://schemas.openxmlformats.org/officeDocument/2006/relationships/image" Target="../media/image24.png"/><Relationship Id="rId5" Type="http://schemas.openxmlformats.org/officeDocument/2006/relationships/image" Target="../media/image5.png"/><Relationship Id="rId15" Type="http://schemas.openxmlformats.org/officeDocument/2006/relationships/image" Target="../media/image15.png"/><Relationship Id="rId23" Type="http://schemas.openxmlformats.org/officeDocument/2006/relationships/image" Target="../media/image23.png"/><Relationship Id="rId10" Type="http://schemas.openxmlformats.org/officeDocument/2006/relationships/image" Target="../media/image10.png"/><Relationship Id="rId19" Type="http://schemas.openxmlformats.org/officeDocument/2006/relationships/image" Target="../media/image19.png"/><Relationship Id="rId4" Type="http://schemas.openxmlformats.org/officeDocument/2006/relationships/image" Target="../media/image4.png"/><Relationship Id="rId9" Type="http://schemas.openxmlformats.org/officeDocument/2006/relationships/image" Target="../media/image9.png"/><Relationship Id="rId14" Type="http://schemas.openxmlformats.org/officeDocument/2006/relationships/image" Target="../media/image14.png"/><Relationship Id="rId22" Type="http://schemas.openxmlformats.org/officeDocument/2006/relationships/image" Target="../media/image22.png"/><Relationship Id="rId27" Type="http://schemas.openxmlformats.org/officeDocument/2006/relationships/image" Target="../media/image2.png"/></Relationships>
</file>

<file path=ppt/slides/_rels/slide4.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png"/><Relationship Id="rId18" Type="http://schemas.openxmlformats.org/officeDocument/2006/relationships/image" Target="../media/image18.png"/><Relationship Id="rId26" Type="http://schemas.openxmlformats.org/officeDocument/2006/relationships/image" Target="../media/image26.png"/><Relationship Id="rId3" Type="http://schemas.openxmlformats.org/officeDocument/2006/relationships/image" Target="../media/image3.png"/><Relationship Id="rId21" Type="http://schemas.openxmlformats.org/officeDocument/2006/relationships/image" Target="../media/image21.png"/><Relationship Id="rId7" Type="http://schemas.openxmlformats.org/officeDocument/2006/relationships/image" Target="../media/image7.png"/><Relationship Id="rId12" Type="http://schemas.openxmlformats.org/officeDocument/2006/relationships/image" Target="../media/image12.png"/><Relationship Id="rId17" Type="http://schemas.openxmlformats.org/officeDocument/2006/relationships/image" Target="../media/image17.png"/><Relationship Id="rId25" Type="http://schemas.openxmlformats.org/officeDocument/2006/relationships/image" Target="../media/image25.png"/><Relationship Id="rId2" Type="http://schemas.openxmlformats.org/officeDocument/2006/relationships/image" Target="../media/image1.png"/><Relationship Id="rId16" Type="http://schemas.openxmlformats.org/officeDocument/2006/relationships/image" Target="../media/image16.png"/><Relationship Id="rId20" Type="http://schemas.openxmlformats.org/officeDocument/2006/relationships/image" Target="../media/image20.png"/><Relationship Id="rId1" Type="http://schemas.openxmlformats.org/officeDocument/2006/relationships/slideLayout" Target="../slideLayouts/slideLayout1.xml"/><Relationship Id="rId6" Type="http://schemas.openxmlformats.org/officeDocument/2006/relationships/image" Target="../media/image6.png"/><Relationship Id="rId11" Type="http://schemas.openxmlformats.org/officeDocument/2006/relationships/image" Target="../media/image11.png"/><Relationship Id="rId24" Type="http://schemas.openxmlformats.org/officeDocument/2006/relationships/image" Target="../media/image24.png"/><Relationship Id="rId5" Type="http://schemas.openxmlformats.org/officeDocument/2006/relationships/image" Target="../media/image5.png"/><Relationship Id="rId15" Type="http://schemas.openxmlformats.org/officeDocument/2006/relationships/image" Target="../media/image15.png"/><Relationship Id="rId23" Type="http://schemas.openxmlformats.org/officeDocument/2006/relationships/image" Target="../media/image23.png"/><Relationship Id="rId10" Type="http://schemas.openxmlformats.org/officeDocument/2006/relationships/image" Target="../media/image10.png"/><Relationship Id="rId19" Type="http://schemas.openxmlformats.org/officeDocument/2006/relationships/image" Target="../media/image19.png"/><Relationship Id="rId4" Type="http://schemas.openxmlformats.org/officeDocument/2006/relationships/image" Target="../media/image4.png"/><Relationship Id="rId9" Type="http://schemas.openxmlformats.org/officeDocument/2006/relationships/image" Target="../media/image9.png"/><Relationship Id="rId14" Type="http://schemas.openxmlformats.org/officeDocument/2006/relationships/image" Target="../media/image14.png"/><Relationship Id="rId22" Type="http://schemas.openxmlformats.org/officeDocument/2006/relationships/image" Target="../media/image22.png"/><Relationship Id="rId27" Type="http://schemas.openxmlformats.org/officeDocument/2006/relationships/image" Target="../media/image2.png"/></Relationships>
</file>

<file path=ppt/slides/_rels/slide5.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6.png"/><Relationship Id="rId18" Type="http://schemas.openxmlformats.org/officeDocument/2006/relationships/image" Target="../media/image14.png"/><Relationship Id="rId26" Type="http://schemas.openxmlformats.org/officeDocument/2006/relationships/image" Target="../media/image7.png"/><Relationship Id="rId3" Type="http://schemas.openxmlformats.org/officeDocument/2006/relationships/image" Target="../media/image9.png"/><Relationship Id="rId21" Type="http://schemas.openxmlformats.org/officeDocument/2006/relationships/image" Target="../media/image12.png"/><Relationship Id="rId7" Type="http://schemas.openxmlformats.org/officeDocument/2006/relationships/image" Target="../media/image21.png"/><Relationship Id="rId12" Type="http://schemas.openxmlformats.org/officeDocument/2006/relationships/image" Target="../media/image25.png"/><Relationship Id="rId17" Type="http://schemas.openxmlformats.org/officeDocument/2006/relationships/image" Target="../media/image22.png"/><Relationship Id="rId25" Type="http://schemas.openxmlformats.org/officeDocument/2006/relationships/image" Target="../media/image5.png"/><Relationship Id="rId2" Type="http://schemas.openxmlformats.org/officeDocument/2006/relationships/image" Target="../media/image3.png"/><Relationship Id="rId16" Type="http://schemas.openxmlformats.org/officeDocument/2006/relationships/image" Target="../media/image19.png"/><Relationship Id="rId20" Type="http://schemas.openxmlformats.org/officeDocument/2006/relationships/image" Target="../media/image16.png"/><Relationship Id="rId29" Type="http://schemas.openxmlformats.org/officeDocument/2006/relationships/image" Target="../media/image28.png"/><Relationship Id="rId1" Type="http://schemas.openxmlformats.org/officeDocument/2006/relationships/slideLayout" Target="../slideLayouts/slideLayout1.xml"/><Relationship Id="rId6" Type="http://schemas.openxmlformats.org/officeDocument/2006/relationships/image" Target="../media/image20.png"/><Relationship Id="rId11" Type="http://schemas.openxmlformats.org/officeDocument/2006/relationships/image" Target="../media/image2.png"/><Relationship Id="rId24" Type="http://schemas.openxmlformats.org/officeDocument/2006/relationships/image" Target="../media/image11.png"/><Relationship Id="rId5" Type="http://schemas.openxmlformats.org/officeDocument/2006/relationships/image" Target="../media/image17.png"/><Relationship Id="rId15" Type="http://schemas.openxmlformats.org/officeDocument/2006/relationships/image" Target="../media/image18.png"/><Relationship Id="rId23" Type="http://schemas.openxmlformats.org/officeDocument/2006/relationships/image" Target="../media/image4.png"/><Relationship Id="rId28" Type="http://schemas.microsoft.com/office/2007/relationships/hdphoto" Target="../media/hdphoto1.wdp"/><Relationship Id="rId10" Type="http://schemas.openxmlformats.org/officeDocument/2006/relationships/image" Target="../media/image26.png"/><Relationship Id="rId19" Type="http://schemas.openxmlformats.org/officeDocument/2006/relationships/image" Target="../media/image15.png"/><Relationship Id="rId4" Type="http://schemas.openxmlformats.org/officeDocument/2006/relationships/image" Target="../media/image13.png"/><Relationship Id="rId9" Type="http://schemas.openxmlformats.org/officeDocument/2006/relationships/image" Target="../media/image23.png"/><Relationship Id="rId14" Type="http://schemas.openxmlformats.org/officeDocument/2006/relationships/image" Target="../media/image8.png"/><Relationship Id="rId22" Type="http://schemas.openxmlformats.org/officeDocument/2006/relationships/image" Target="../media/image10.png"/><Relationship Id="rId27" Type="http://schemas.openxmlformats.org/officeDocument/2006/relationships/image" Target="../media/image27.png"/><Relationship Id="rId30" Type="http://schemas.openxmlformats.org/officeDocument/2006/relationships/image" Target="../media/image29.png"/></Relationships>
</file>

<file path=ppt/slides/_rels/slide6.xml.rels><?xml version="1.0" encoding="UTF-8" standalone="yes"?>
<Relationships xmlns="http://schemas.openxmlformats.org/package/2006/relationships"><Relationship Id="rId13" Type="http://schemas.openxmlformats.org/officeDocument/2006/relationships/image" Target="../media/image27.png"/><Relationship Id="rId18" Type="http://schemas.openxmlformats.org/officeDocument/2006/relationships/image" Target="../media/image36.png"/><Relationship Id="rId26" Type="http://schemas.openxmlformats.org/officeDocument/2006/relationships/image" Target="../media/image43.png"/><Relationship Id="rId3" Type="http://schemas.openxmlformats.org/officeDocument/2006/relationships/image" Target="../media/image30.png"/><Relationship Id="rId21" Type="http://schemas.openxmlformats.org/officeDocument/2006/relationships/image" Target="../media/image39.png"/><Relationship Id="rId34" Type="http://schemas.openxmlformats.org/officeDocument/2006/relationships/image" Target="../media/image51.png"/><Relationship Id="rId7" Type="http://schemas.openxmlformats.org/officeDocument/2006/relationships/image" Target="../media/image25.png"/><Relationship Id="rId12" Type="http://schemas.openxmlformats.org/officeDocument/2006/relationships/image" Target="../media/image7.png"/><Relationship Id="rId17" Type="http://schemas.openxmlformats.org/officeDocument/2006/relationships/image" Target="../media/image35.png"/><Relationship Id="rId25" Type="http://schemas.openxmlformats.org/officeDocument/2006/relationships/image" Target="../media/image42.png"/><Relationship Id="rId33" Type="http://schemas.openxmlformats.org/officeDocument/2006/relationships/image" Target="../media/image50.png"/><Relationship Id="rId2" Type="http://schemas.openxmlformats.org/officeDocument/2006/relationships/notesSlide" Target="../notesSlides/notesSlide1.xml"/><Relationship Id="rId16" Type="http://schemas.openxmlformats.org/officeDocument/2006/relationships/image" Target="../media/image34.png"/><Relationship Id="rId20" Type="http://schemas.openxmlformats.org/officeDocument/2006/relationships/image" Target="../media/image38.png"/><Relationship Id="rId29" Type="http://schemas.openxmlformats.org/officeDocument/2006/relationships/image" Target="../media/image46.png"/><Relationship Id="rId1" Type="http://schemas.openxmlformats.org/officeDocument/2006/relationships/slideLayout" Target="../slideLayouts/slideLayout1.xml"/><Relationship Id="rId6" Type="http://schemas.openxmlformats.org/officeDocument/2006/relationships/image" Target="../media/image2.png"/><Relationship Id="rId11" Type="http://schemas.openxmlformats.org/officeDocument/2006/relationships/image" Target="../media/image32.png"/><Relationship Id="rId24" Type="http://schemas.openxmlformats.org/officeDocument/2006/relationships/image" Target="../media/image41.png"/><Relationship Id="rId32" Type="http://schemas.openxmlformats.org/officeDocument/2006/relationships/image" Target="../media/image49.png"/><Relationship Id="rId5" Type="http://schemas.openxmlformats.org/officeDocument/2006/relationships/image" Target="../media/image23.png"/><Relationship Id="rId15" Type="http://schemas.openxmlformats.org/officeDocument/2006/relationships/image" Target="../media/image33.png"/><Relationship Id="rId23" Type="http://schemas.openxmlformats.org/officeDocument/2006/relationships/image" Target="../media/image40.png"/><Relationship Id="rId28" Type="http://schemas.openxmlformats.org/officeDocument/2006/relationships/image" Target="../media/image45.png"/><Relationship Id="rId10" Type="http://schemas.openxmlformats.org/officeDocument/2006/relationships/image" Target="../media/image29.png"/><Relationship Id="rId19" Type="http://schemas.openxmlformats.org/officeDocument/2006/relationships/image" Target="../media/image37.png"/><Relationship Id="rId31" Type="http://schemas.openxmlformats.org/officeDocument/2006/relationships/image" Target="../media/image48.png"/><Relationship Id="rId4" Type="http://schemas.openxmlformats.org/officeDocument/2006/relationships/image" Target="../media/image31.png"/><Relationship Id="rId9" Type="http://schemas.openxmlformats.org/officeDocument/2006/relationships/image" Target="../media/image10.png"/><Relationship Id="rId14" Type="http://schemas.microsoft.com/office/2007/relationships/hdphoto" Target="../media/hdphoto2.wdp"/><Relationship Id="rId22" Type="http://schemas.openxmlformats.org/officeDocument/2006/relationships/image" Target="../media/image28.png"/><Relationship Id="rId27" Type="http://schemas.openxmlformats.org/officeDocument/2006/relationships/image" Target="../media/image44.png"/><Relationship Id="rId30" Type="http://schemas.openxmlformats.org/officeDocument/2006/relationships/image" Target="../media/image47.png"/><Relationship Id="rId8" Type="http://schemas.openxmlformats.org/officeDocument/2006/relationships/image" Target="../media/image8.png"/></Relationships>
</file>

<file path=ppt/slides/_rels/slide7.xml.rels><?xml version="1.0" encoding="UTF-8" standalone="yes"?>
<Relationships xmlns="http://schemas.openxmlformats.org/package/2006/relationships"><Relationship Id="rId13" Type="http://schemas.openxmlformats.org/officeDocument/2006/relationships/image" Target="../media/image32.png"/><Relationship Id="rId18" Type="http://schemas.openxmlformats.org/officeDocument/2006/relationships/image" Target="../media/image36.png"/><Relationship Id="rId26" Type="http://schemas.openxmlformats.org/officeDocument/2006/relationships/image" Target="../media/image43.png"/><Relationship Id="rId3" Type="http://schemas.openxmlformats.org/officeDocument/2006/relationships/image" Target="../media/image2.png"/><Relationship Id="rId21" Type="http://schemas.openxmlformats.org/officeDocument/2006/relationships/image" Target="../media/image39.png"/><Relationship Id="rId34" Type="http://schemas.openxmlformats.org/officeDocument/2006/relationships/image" Target="../media/image51.png"/><Relationship Id="rId7" Type="http://schemas.openxmlformats.org/officeDocument/2006/relationships/image" Target="../media/image31.png"/><Relationship Id="rId12" Type="http://schemas.openxmlformats.org/officeDocument/2006/relationships/image" Target="../media/image29.png"/><Relationship Id="rId17" Type="http://schemas.openxmlformats.org/officeDocument/2006/relationships/image" Target="../media/image35.png"/><Relationship Id="rId25" Type="http://schemas.openxmlformats.org/officeDocument/2006/relationships/image" Target="../media/image42.png"/><Relationship Id="rId33" Type="http://schemas.openxmlformats.org/officeDocument/2006/relationships/image" Target="../media/image50.png"/><Relationship Id="rId2" Type="http://schemas.openxmlformats.org/officeDocument/2006/relationships/notesSlide" Target="../notesSlides/notesSlide2.xml"/><Relationship Id="rId16" Type="http://schemas.openxmlformats.org/officeDocument/2006/relationships/image" Target="../media/image34.png"/><Relationship Id="rId20" Type="http://schemas.openxmlformats.org/officeDocument/2006/relationships/image" Target="../media/image38.png"/><Relationship Id="rId29" Type="http://schemas.openxmlformats.org/officeDocument/2006/relationships/image" Target="../media/image46.png"/><Relationship Id="rId1" Type="http://schemas.openxmlformats.org/officeDocument/2006/relationships/slideLayout" Target="../slideLayouts/slideLayout1.xml"/><Relationship Id="rId6" Type="http://schemas.microsoft.com/office/2007/relationships/hdphoto" Target="../media/hdphoto3.wdp"/><Relationship Id="rId11" Type="http://schemas.openxmlformats.org/officeDocument/2006/relationships/image" Target="../media/image10.png"/><Relationship Id="rId24" Type="http://schemas.openxmlformats.org/officeDocument/2006/relationships/image" Target="../media/image41.png"/><Relationship Id="rId32" Type="http://schemas.openxmlformats.org/officeDocument/2006/relationships/image" Target="../media/image49.png"/><Relationship Id="rId5" Type="http://schemas.openxmlformats.org/officeDocument/2006/relationships/image" Target="../media/image52.png"/><Relationship Id="rId15" Type="http://schemas.openxmlformats.org/officeDocument/2006/relationships/image" Target="../media/image33.png"/><Relationship Id="rId23" Type="http://schemas.openxmlformats.org/officeDocument/2006/relationships/image" Target="../media/image40.png"/><Relationship Id="rId28" Type="http://schemas.openxmlformats.org/officeDocument/2006/relationships/image" Target="../media/image45.png"/><Relationship Id="rId10" Type="http://schemas.openxmlformats.org/officeDocument/2006/relationships/image" Target="../media/image8.png"/><Relationship Id="rId19" Type="http://schemas.openxmlformats.org/officeDocument/2006/relationships/image" Target="../media/image37.png"/><Relationship Id="rId31" Type="http://schemas.openxmlformats.org/officeDocument/2006/relationships/image" Target="../media/image48.png"/><Relationship Id="rId4" Type="http://schemas.openxmlformats.org/officeDocument/2006/relationships/image" Target="../media/image30.png"/><Relationship Id="rId9" Type="http://schemas.openxmlformats.org/officeDocument/2006/relationships/image" Target="../media/image25.png"/><Relationship Id="rId14" Type="http://schemas.openxmlformats.org/officeDocument/2006/relationships/image" Target="../media/image7.png"/><Relationship Id="rId22" Type="http://schemas.openxmlformats.org/officeDocument/2006/relationships/image" Target="../media/image28.png"/><Relationship Id="rId27" Type="http://schemas.openxmlformats.org/officeDocument/2006/relationships/image" Target="../media/image44.png"/><Relationship Id="rId30" Type="http://schemas.openxmlformats.org/officeDocument/2006/relationships/image" Target="../media/image47.png"/><Relationship Id="rId8" Type="http://schemas.openxmlformats.org/officeDocument/2006/relationships/image" Target="../media/image23.png"/></Relationships>
</file>

<file path=ppt/slides/_rels/slide8.xml.rels><?xml version="1.0" encoding="UTF-8" standalone="yes"?>
<Relationships xmlns="http://schemas.openxmlformats.org/package/2006/relationships"><Relationship Id="rId13" Type="http://schemas.openxmlformats.org/officeDocument/2006/relationships/image" Target="../media/image32.png"/><Relationship Id="rId18" Type="http://schemas.openxmlformats.org/officeDocument/2006/relationships/image" Target="../media/image36.png"/><Relationship Id="rId26" Type="http://schemas.openxmlformats.org/officeDocument/2006/relationships/image" Target="../media/image43.png"/><Relationship Id="rId21" Type="http://schemas.openxmlformats.org/officeDocument/2006/relationships/image" Target="../media/image39.png"/><Relationship Id="rId34" Type="http://schemas.openxmlformats.org/officeDocument/2006/relationships/image" Target="../media/image51.png"/><Relationship Id="rId7" Type="http://schemas.openxmlformats.org/officeDocument/2006/relationships/image" Target="../media/image31.png"/><Relationship Id="rId12" Type="http://schemas.openxmlformats.org/officeDocument/2006/relationships/image" Target="../media/image29.png"/><Relationship Id="rId17" Type="http://schemas.openxmlformats.org/officeDocument/2006/relationships/image" Target="../media/image35.png"/><Relationship Id="rId25" Type="http://schemas.openxmlformats.org/officeDocument/2006/relationships/image" Target="../media/image42.png"/><Relationship Id="rId33" Type="http://schemas.openxmlformats.org/officeDocument/2006/relationships/image" Target="../media/image50.png"/><Relationship Id="rId2" Type="http://schemas.openxmlformats.org/officeDocument/2006/relationships/notesSlide" Target="../notesSlides/notesSlide3.xml"/><Relationship Id="rId16" Type="http://schemas.openxmlformats.org/officeDocument/2006/relationships/image" Target="../media/image34.png"/><Relationship Id="rId20" Type="http://schemas.openxmlformats.org/officeDocument/2006/relationships/image" Target="../media/image38.png"/><Relationship Id="rId29" Type="http://schemas.openxmlformats.org/officeDocument/2006/relationships/image" Target="../media/image46.png"/><Relationship Id="rId1" Type="http://schemas.openxmlformats.org/officeDocument/2006/relationships/slideLayout" Target="../slideLayouts/slideLayout1.xml"/><Relationship Id="rId6" Type="http://schemas.microsoft.com/office/2007/relationships/hdphoto" Target="../media/hdphoto4.wdp"/><Relationship Id="rId11" Type="http://schemas.openxmlformats.org/officeDocument/2006/relationships/image" Target="../media/image10.png"/><Relationship Id="rId24" Type="http://schemas.openxmlformats.org/officeDocument/2006/relationships/image" Target="../media/image41.png"/><Relationship Id="rId32" Type="http://schemas.openxmlformats.org/officeDocument/2006/relationships/image" Target="../media/image49.png"/><Relationship Id="rId37" Type="http://schemas.openxmlformats.org/officeDocument/2006/relationships/image" Target="../media/image54.png"/><Relationship Id="rId5" Type="http://schemas.openxmlformats.org/officeDocument/2006/relationships/image" Target="../media/image52.png"/><Relationship Id="rId15" Type="http://schemas.openxmlformats.org/officeDocument/2006/relationships/image" Target="../media/image33.png"/><Relationship Id="rId23" Type="http://schemas.openxmlformats.org/officeDocument/2006/relationships/image" Target="../media/image40.png"/><Relationship Id="rId28" Type="http://schemas.openxmlformats.org/officeDocument/2006/relationships/image" Target="../media/image45.png"/><Relationship Id="rId36" Type="http://schemas.microsoft.com/office/2007/relationships/hdphoto" Target="../media/hdphoto5.wdp"/><Relationship Id="rId10" Type="http://schemas.openxmlformats.org/officeDocument/2006/relationships/image" Target="../media/image8.png"/><Relationship Id="rId19" Type="http://schemas.openxmlformats.org/officeDocument/2006/relationships/image" Target="../media/image37.png"/><Relationship Id="rId31" Type="http://schemas.openxmlformats.org/officeDocument/2006/relationships/image" Target="../media/image48.png"/><Relationship Id="rId4" Type="http://schemas.openxmlformats.org/officeDocument/2006/relationships/image" Target="../media/image30.png"/><Relationship Id="rId9" Type="http://schemas.openxmlformats.org/officeDocument/2006/relationships/image" Target="../media/image25.png"/><Relationship Id="rId14" Type="http://schemas.openxmlformats.org/officeDocument/2006/relationships/image" Target="../media/image7.png"/><Relationship Id="rId22" Type="http://schemas.openxmlformats.org/officeDocument/2006/relationships/image" Target="../media/image28.png"/><Relationship Id="rId27" Type="http://schemas.openxmlformats.org/officeDocument/2006/relationships/image" Target="../media/image44.png"/><Relationship Id="rId30" Type="http://schemas.openxmlformats.org/officeDocument/2006/relationships/image" Target="../media/image47.png"/><Relationship Id="rId35" Type="http://schemas.openxmlformats.org/officeDocument/2006/relationships/image" Target="../media/image53.png"/><Relationship Id="rId8" Type="http://schemas.openxmlformats.org/officeDocument/2006/relationships/image" Target="../media/image23.png"/><Relationship Id="rId3" Type="http://schemas.openxmlformats.org/officeDocument/2006/relationships/image" Target="../media/image2.png"/></Relationships>
</file>

<file path=ppt/slides/_rels/slide9.xml.rels><?xml version="1.0" encoding="UTF-8" standalone="yes"?>
<Relationships xmlns="http://schemas.openxmlformats.org/package/2006/relationships"><Relationship Id="rId13" Type="http://schemas.openxmlformats.org/officeDocument/2006/relationships/image" Target="../media/image33.png"/><Relationship Id="rId18" Type="http://schemas.openxmlformats.org/officeDocument/2006/relationships/image" Target="../media/image38.png"/><Relationship Id="rId26" Type="http://schemas.openxmlformats.org/officeDocument/2006/relationships/image" Target="../media/image45.png"/><Relationship Id="rId3" Type="http://schemas.openxmlformats.org/officeDocument/2006/relationships/image" Target="../media/image2.png"/><Relationship Id="rId21" Type="http://schemas.openxmlformats.org/officeDocument/2006/relationships/image" Target="../media/image40.png"/><Relationship Id="rId34" Type="http://schemas.openxmlformats.org/officeDocument/2006/relationships/image" Target="../media/image55.png"/><Relationship Id="rId7" Type="http://schemas.openxmlformats.org/officeDocument/2006/relationships/image" Target="../media/image25.png"/><Relationship Id="rId12" Type="http://schemas.openxmlformats.org/officeDocument/2006/relationships/image" Target="../media/image7.png"/><Relationship Id="rId17" Type="http://schemas.openxmlformats.org/officeDocument/2006/relationships/image" Target="../media/image37.png"/><Relationship Id="rId25" Type="http://schemas.openxmlformats.org/officeDocument/2006/relationships/image" Target="../media/image44.png"/><Relationship Id="rId33" Type="http://schemas.openxmlformats.org/officeDocument/2006/relationships/image" Target="../media/image54.png"/><Relationship Id="rId2" Type="http://schemas.openxmlformats.org/officeDocument/2006/relationships/notesSlide" Target="../notesSlides/notesSlide4.xml"/><Relationship Id="rId16" Type="http://schemas.openxmlformats.org/officeDocument/2006/relationships/image" Target="../media/image36.png"/><Relationship Id="rId20" Type="http://schemas.openxmlformats.org/officeDocument/2006/relationships/image" Target="../media/image28.png"/><Relationship Id="rId29" Type="http://schemas.openxmlformats.org/officeDocument/2006/relationships/image" Target="../media/image48.png"/><Relationship Id="rId1" Type="http://schemas.openxmlformats.org/officeDocument/2006/relationships/slideLayout" Target="../slideLayouts/slideLayout1.xml"/><Relationship Id="rId6" Type="http://schemas.openxmlformats.org/officeDocument/2006/relationships/image" Target="../media/image23.png"/><Relationship Id="rId11" Type="http://schemas.openxmlformats.org/officeDocument/2006/relationships/image" Target="../media/image32.png"/><Relationship Id="rId24" Type="http://schemas.openxmlformats.org/officeDocument/2006/relationships/image" Target="../media/image43.png"/><Relationship Id="rId32" Type="http://schemas.openxmlformats.org/officeDocument/2006/relationships/image" Target="../media/image51.png"/><Relationship Id="rId5" Type="http://schemas.openxmlformats.org/officeDocument/2006/relationships/image" Target="../media/image31.png"/><Relationship Id="rId15" Type="http://schemas.openxmlformats.org/officeDocument/2006/relationships/image" Target="../media/image35.png"/><Relationship Id="rId23" Type="http://schemas.openxmlformats.org/officeDocument/2006/relationships/image" Target="../media/image42.png"/><Relationship Id="rId28" Type="http://schemas.openxmlformats.org/officeDocument/2006/relationships/image" Target="../media/image47.png"/><Relationship Id="rId10" Type="http://schemas.openxmlformats.org/officeDocument/2006/relationships/image" Target="../media/image29.png"/><Relationship Id="rId19" Type="http://schemas.openxmlformats.org/officeDocument/2006/relationships/image" Target="../media/image39.png"/><Relationship Id="rId31" Type="http://schemas.openxmlformats.org/officeDocument/2006/relationships/image" Target="../media/image50.png"/><Relationship Id="rId4" Type="http://schemas.openxmlformats.org/officeDocument/2006/relationships/image" Target="../media/image30.png"/><Relationship Id="rId9" Type="http://schemas.openxmlformats.org/officeDocument/2006/relationships/image" Target="../media/image10.png"/><Relationship Id="rId14" Type="http://schemas.openxmlformats.org/officeDocument/2006/relationships/image" Target="../media/image34.png"/><Relationship Id="rId22" Type="http://schemas.openxmlformats.org/officeDocument/2006/relationships/image" Target="../media/image41.png"/><Relationship Id="rId27" Type="http://schemas.openxmlformats.org/officeDocument/2006/relationships/image" Target="../media/image46.png"/><Relationship Id="rId30" Type="http://schemas.openxmlformats.org/officeDocument/2006/relationships/image" Target="../media/image49.png"/><Relationship Id="rId35" Type="http://schemas.microsoft.com/office/2007/relationships/hdphoto" Target="../media/hdphoto6.wdp"/><Relationship Id="rId8"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AB538B17-6B2A-5A47-BDAA-1089B5B8AF14}"/>
              </a:ext>
            </a:extLst>
          </p:cNvPr>
          <p:cNvSpPr txBox="1"/>
          <p:nvPr/>
        </p:nvSpPr>
        <p:spPr>
          <a:xfrm>
            <a:off x="1636295" y="1155032"/>
            <a:ext cx="13883506" cy="1323439"/>
          </a:xfrm>
          <a:prstGeom prst="rect">
            <a:avLst/>
          </a:prstGeom>
          <a:noFill/>
        </p:spPr>
        <p:txBody>
          <a:bodyPr wrap="square" rtlCol="0">
            <a:spAutoFit/>
          </a:bodyPr>
          <a:lstStyle/>
          <a:p>
            <a:r>
              <a:rPr lang="en-GB" sz="8000" dirty="0"/>
              <a:t>Total Crashes to Light Conditions.</a:t>
            </a:r>
          </a:p>
        </p:txBody>
      </p:sp>
      <p:pic>
        <p:nvPicPr>
          <p:cNvPr id="10" name="Picture 9" descr="Map&#10;&#10;Description automatically generated">
            <a:extLst>
              <a:ext uri="{FF2B5EF4-FFF2-40B4-BE49-F238E27FC236}">
                <a16:creationId xmlns:a16="http://schemas.microsoft.com/office/drawing/2014/main" id="{405DA148-DA01-9E46-AF4F-804671AFF149}"/>
              </a:ext>
            </a:extLst>
          </p:cNvPr>
          <p:cNvPicPr>
            <a:picLocks noChangeAspect="1"/>
          </p:cNvPicPr>
          <p:nvPr/>
        </p:nvPicPr>
        <p:blipFill rotWithShape="1">
          <a:blip r:embed="rId2"/>
          <a:srcRect l="19496" r="13353"/>
          <a:stretch/>
        </p:blipFill>
        <p:spPr>
          <a:xfrm>
            <a:off x="14460128" y="7854364"/>
            <a:ext cx="13883506" cy="16395700"/>
          </a:xfrm>
          <a:prstGeom prst="rect">
            <a:avLst/>
          </a:prstGeom>
        </p:spPr>
      </p:pic>
      <p:grpSp>
        <p:nvGrpSpPr>
          <p:cNvPr id="7" name="Group 6">
            <a:extLst>
              <a:ext uri="{FF2B5EF4-FFF2-40B4-BE49-F238E27FC236}">
                <a16:creationId xmlns:a16="http://schemas.microsoft.com/office/drawing/2014/main" id="{F962BA1E-9791-5B48-858F-E40036CD8EF6}"/>
              </a:ext>
            </a:extLst>
          </p:cNvPr>
          <p:cNvGrpSpPr/>
          <p:nvPr/>
        </p:nvGrpSpPr>
        <p:grpSpPr>
          <a:xfrm>
            <a:off x="39708109" y="0"/>
            <a:ext cx="2918718" cy="4744688"/>
            <a:chOff x="28029184" y="4572001"/>
            <a:chExt cx="5502475" cy="7603958"/>
          </a:xfrm>
        </p:grpSpPr>
        <p:pic>
          <p:nvPicPr>
            <p:cNvPr id="3" name="Picture 2" descr="Icon&#10;&#10;Description automatically generated with medium confidence">
              <a:extLst>
                <a:ext uri="{FF2B5EF4-FFF2-40B4-BE49-F238E27FC236}">
                  <a16:creationId xmlns:a16="http://schemas.microsoft.com/office/drawing/2014/main" id="{6DDB6B8B-1255-C74A-8D22-D7C662768239}"/>
                </a:ext>
              </a:extLst>
            </p:cNvPr>
            <p:cNvPicPr>
              <a:picLocks noChangeAspect="1"/>
            </p:cNvPicPr>
            <p:nvPr/>
          </p:nvPicPr>
          <p:blipFill rotWithShape="1">
            <a:blip r:embed="rId3"/>
            <a:srcRect l="21409" r="31818"/>
            <a:stretch/>
          </p:blipFill>
          <p:spPr>
            <a:xfrm>
              <a:off x="28029184" y="4572001"/>
              <a:ext cx="5502475" cy="7603958"/>
            </a:xfrm>
            <a:prstGeom prst="rect">
              <a:avLst/>
            </a:prstGeom>
          </p:spPr>
        </p:pic>
        <p:sp>
          <p:nvSpPr>
            <p:cNvPr id="4" name="Oval 3">
              <a:extLst>
                <a:ext uri="{FF2B5EF4-FFF2-40B4-BE49-F238E27FC236}">
                  <a16:creationId xmlns:a16="http://schemas.microsoft.com/office/drawing/2014/main" id="{C203F0B9-632E-C544-AD89-9BCAE184CFCF}"/>
                </a:ext>
              </a:extLst>
            </p:cNvPr>
            <p:cNvSpPr/>
            <p:nvPr/>
          </p:nvSpPr>
          <p:spPr>
            <a:xfrm>
              <a:off x="30319579" y="8855242"/>
              <a:ext cx="1251284" cy="1732547"/>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2" name="TextBox 1">
            <a:extLst>
              <a:ext uri="{FF2B5EF4-FFF2-40B4-BE49-F238E27FC236}">
                <a16:creationId xmlns:a16="http://schemas.microsoft.com/office/drawing/2014/main" id="{13E79CAA-2257-424A-85D0-43EF377ECEAC}"/>
              </a:ext>
            </a:extLst>
          </p:cNvPr>
          <p:cNvSpPr txBox="1"/>
          <p:nvPr/>
        </p:nvSpPr>
        <p:spPr>
          <a:xfrm>
            <a:off x="1636295" y="2935705"/>
            <a:ext cx="7748337" cy="369332"/>
          </a:xfrm>
          <a:prstGeom prst="rect">
            <a:avLst/>
          </a:prstGeom>
          <a:noFill/>
        </p:spPr>
        <p:txBody>
          <a:bodyPr wrap="square" rtlCol="0">
            <a:spAutoFit/>
          </a:bodyPr>
          <a:lstStyle/>
          <a:p>
            <a:r>
              <a:rPr lang="en-GB" dirty="0"/>
              <a:t>Give a brief </a:t>
            </a:r>
            <a:r>
              <a:rPr lang="en-GB" dirty="0" err="1"/>
              <a:t>ocverview</a:t>
            </a:r>
            <a:endParaRPr lang="en-GB" dirty="0"/>
          </a:p>
        </p:txBody>
      </p:sp>
      <p:pic>
        <p:nvPicPr>
          <p:cNvPr id="11" name="slide25" descr="Wrexham">
            <a:extLst>
              <a:ext uri="{FF2B5EF4-FFF2-40B4-BE49-F238E27FC236}">
                <a16:creationId xmlns:a16="http://schemas.microsoft.com/office/drawing/2014/main" id="{7ECAA9BB-13D2-5741-9691-7E6E0036B9F3}"/>
              </a:ext>
            </a:extLst>
          </p:cNvPr>
          <p:cNvPicPr>
            <a:picLocks noChangeAspect="1"/>
          </p:cNvPicPr>
          <p:nvPr/>
        </p:nvPicPr>
        <p:blipFill rotWithShape="1">
          <a:blip r:embed="rId4">
            <a:extLst>
              <a:ext uri="{28A0092B-C50C-407E-A947-70E740481C1C}">
                <a14:useLocalDpi xmlns:a14="http://schemas.microsoft.com/office/drawing/2010/main" val="0"/>
              </a:ext>
            </a:extLst>
          </a:blip>
          <a:srcRect r="25273" b="10638"/>
          <a:stretch/>
        </p:blipFill>
        <p:spPr>
          <a:xfrm>
            <a:off x="29774417" y="8588496"/>
            <a:ext cx="5487761" cy="2979124"/>
          </a:xfrm>
          <a:prstGeom prst="rect">
            <a:avLst/>
          </a:prstGeom>
        </p:spPr>
      </p:pic>
      <p:pic>
        <p:nvPicPr>
          <p:cNvPr id="12" name="slide4" descr="Blaenau Gwent">
            <a:extLst>
              <a:ext uri="{FF2B5EF4-FFF2-40B4-BE49-F238E27FC236}">
                <a16:creationId xmlns:a16="http://schemas.microsoft.com/office/drawing/2014/main" id="{86136565-5D92-D94D-B343-324A5EC9FC92}"/>
              </a:ext>
            </a:extLst>
          </p:cNvPr>
          <p:cNvPicPr>
            <a:picLocks noChangeAspect="1"/>
          </p:cNvPicPr>
          <p:nvPr/>
        </p:nvPicPr>
        <p:blipFill rotWithShape="1">
          <a:blip r:embed="rId5">
            <a:extLst>
              <a:ext uri="{28A0092B-C50C-407E-A947-70E740481C1C}">
                <a14:useLocalDpi xmlns:a14="http://schemas.microsoft.com/office/drawing/2010/main" val="0"/>
              </a:ext>
            </a:extLst>
          </a:blip>
          <a:srcRect r="25563" b="17474"/>
          <a:stretch/>
        </p:blipFill>
        <p:spPr>
          <a:xfrm>
            <a:off x="29774418" y="17080367"/>
            <a:ext cx="5487760" cy="2696192"/>
          </a:xfrm>
          <a:prstGeom prst="rect">
            <a:avLst/>
          </a:prstGeom>
        </p:spPr>
      </p:pic>
      <p:pic>
        <p:nvPicPr>
          <p:cNvPr id="13" name="slide5" descr="Bridgend">
            <a:extLst>
              <a:ext uri="{FF2B5EF4-FFF2-40B4-BE49-F238E27FC236}">
                <a16:creationId xmlns:a16="http://schemas.microsoft.com/office/drawing/2014/main" id="{E7D374DC-16F9-914E-88A4-91C87F2A7DC3}"/>
              </a:ext>
            </a:extLst>
          </p:cNvPr>
          <p:cNvPicPr>
            <a:picLocks noChangeAspect="1"/>
          </p:cNvPicPr>
          <p:nvPr/>
        </p:nvPicPr>
        <p:blipFill rotWithShape="1">
          <a:blip r:embed="rId6">
            <a:extLst>
              <a:ext uri="{28A0092B-C50C-407E-A947-70E740481C1C}">
                <a14:useLocalDpi xmlns:a14="http://schemas.microsoft.com/office/drawing/2010/main" val="0"/>
              </a:ext>
            </a:extLst>
          </a:blip>
          <a:srcRect r="24786" b="12743"/>
          <a:stretch/>
        </p:blipFill>
        <p:spPr>
          <a:xfrm>
            <a:off x="19429640" y="24876579"/>
            <a:ext cx="5487760" cy="2692841"/>
          </a:xfrm>
          <a:prstGeom prst="rect">
            <a:avLst/>
          </a:prstGeom>
        </p:spPr>
      </p:pic>
      <p:pic>
        <p:nvPicPr>
          <p:cNvPr id="14" name="slide6" descr="Caerphilly">
            <a:extLst>
              <a:ext uri="{FF2B5EF4-FFF2-40B4-BE49-F238E27FC236}">
                <a16:creationId xmlns:a16="http://schemas.microsoft.com/office/drawing/2014/main" id="{AB6C43ED-8F7B-BD4D-BEEC-B8381A4592AD}"/>
              </a:ext>
            </a:extLst>
          </p:cNvPr>
          <p:cNvPicPr>
            <a:picLocks noChangeAspect="1"/>
          </p:cNvPicPr>
          <p:nvPr/>
        </p:nvPicPr>
        <p:blipFill rotWithShape="1">
          <a:blip r:embed="rId7">
            <a:extLst>
              <a:ext uri="{28A0092B-C50C-407E-A947-70E740481C1C}">
                <a14:useLocalDpi xmlns:a14="http://schemas.microsoft.com/office/drawing/2010/main" val="0"/>
              </a:ext>
            </a:extLst>
          </a:blip>
          <a:srcRect r="25273" b="10638"/>
          <a:stretch/>
        </p:blipFill>
        <p:spPr>
          <a:xfrm>
            <a:off x="25414741" y="24965120"/>
            <a:ext cx="5487760" cy="2979122"/>
          </a:xfrm>
          <a:prstGeom prst="rect">
            <a:avLst/>
          </a:prstGeom>
        </p:spPr>
      </p:pic>
      <p:pic>
        <p:nvPicPr>
          <p:cNvPr id="15" name="slide7" descr="Cardiff">
            <a:extLst>
              <a:ext uri="{FF2B5EF4-FFF2-40B4-BE49-F238E27FC236}">
                <a16:creationId xmlns:a16="http://schemas.microsoft.com/office/drawing/2014/main" id="{A2EE8F0A-B4B1-3A47-8861-5D2CA7BC2294}"/>
              </a:ext>
            </a:extLst>
          </p:cNvPr>
          <p:cNvPicPr>
            <a:picLocks noChangeAspect="1"/>
          </p:cNvPicPr>
          <p:nvPr/>
        </p:nvPicPr>
        <p:blipFill rotWithShape="1">
          <a:blip r:embed="rId8">
            <a:extLst>
              <a:ext uri="{28A0092B-C50C-407E-A947-70E740481C1C}">
                <a14:useLocalDpi xmlns:a14="http://schemas.microsoft.com/office/drawing/2010/main" val="0"/>
              </a:ext>
            </a:extLst>
          </a:blip>
          <a:srcRect r="30039" b="14777"/>
          <a:stretch/>
        </p:blipFill>
        <p:spPr>
          <a:xfrm>
            <a:off x="30890936" y="24965121"/>
            <a:ext cx="4558013" cy="2979122"/>
          </a:xfrm>
          <a:prstGeom prst="rect">
            <a:avLst/>
          </a:prstGeom>
        </p:spPr>
      </p:pic>
      <p:pic>
        <p:nvPicPr>
          <p:cNvPr id="16" name="slide8" descr="Carmarthenshire">
            <a:extLst>
              <a:ext uri="{FF2B5EF4-FFF2-40B4-BE49-F238E27FC236}">
                <a16:creationId xmlns:a16="http://schemas.microsoft.com/office/drawing/2014/main" id="{50CF8BC6-67DC-D244-8E74-FC0DFA7A87D1}"/>
              </a:ext>
            </a:extLst>
          </p:cNvPr>
          <p:cNvPicPr>
            <a:picLocks noChangeAspect="1"/>
          </p:cNvPicPr>
          <p:nvPr/>
        </p:nvPicPr>
        <p:blipFill rotWithShape="1">
          <a:blip r:embed="rId9">
            <a:extLst>
              <a:ext uri="{28A0092B-C50C-407E-A947-70E740481C1C}">
                <a14:useLocalDpi xmlns:a14="http://schemas.microsoft.com/office/drawing/2010/main" val="0"/>
              </a:ext>
            </a:extLst>
          </a:blip>
          <a:srcRect r="25273" b="14777"/>
          <a:stretch/>
        </p:blipFill>
        <p:spPr>
          <a:xfrm>
            <a:off x="1627701" y="25492015"/>
            <a:ext cx="5487761" cy="2979122"/>
          </a:xfrm>
          <a:prstGeom prst="rect">
            <a:avLst/>
          </a:prstGeom>
        </p:spPr>
      </p:pic>
      <p:pic>
        <p:nvPicPr>
          <p:cNvPr id="17" name="slide9" descr="Ceredigion">
            <a:extLst>
              <a:ext uri="{FF2B5EF4-FFF2-40B4-BE49-F238E27FC236}">
                <a16:creationId xmlns:a16="http://schemas.microsoft.com/office/drawing/2014/main" id="{F656BC71-D6CD-EC43-AF63-D20C607FAB18}"/>
              </a:ext>
            </a:extLst>
          </p:cNvPr>
          <p:cNvPicPr>
            <a:picLocks noChangeAspect="1"/>
          </p:cNvPicPr>
          <p:nvPr/>
        </p:nvPicPr>
        <p:blipFill rotWithShape="1">
          <a:blip r:embed="rId10">
            <a:extLst>
              <a:ext uri="{28A0092B-C50C-407E-A947-70E740481C1C}">
                <a14:useLocalDpi xmlns:a14="http://schemas.microsoft.com/office/drawing/2010/main" val="0"/>
              </a:ext>
            </a:extLst>
          </a:blip>
          <a:srcRect r="29729" b="14022"/>
          <a:stretch/>
        </p:blipFill>
        <p:spPr>
          <a:xfrm>
            <a:off x="10563386" y="14156739"/>
            <a:ext cx="4471112" cy="3259391"/>
          </a:xfrm>
          <a:prstGeom prst="rect">
            <a:avLst/>
          </a:prstGeom>
        </p:spPr>
      </p:pic>
      <p:pic>
        <p:nvPicPr>
          <p:cNvPr id="18" name="slide10" descr="Conwy">
            <a:extLst>
              <a:ext uri="{FF2B5EF4-FFF2-40B4-BE49-F238E27FC236}">
                <a16:creationId xmlns:a16="http://schemas.microsoft.com/office/drawing/2014/main" id="{2026BBE7-4919-9C4E-AB62-3C6004A5539E}"/>
              </a:ext>
            </a:extLst>
          </p:cNvPr>
          <p:cNvPicPr>
            <a:picLocks noChangeAspect="1"/>
          </p:cNvPicPr>
          <p:nvPr/>
        </p:nvPicPr>
        <p:blipFill rotWithShape="1">
          <a:blip r:embed="rId11">
            <a:extLst>
              <a:ext uri="{28A0092B-C50C-407E-A947-70E740481C1C}">
                <a14:useLocalDpi xmlns:a14="http://schemas.microsoft.com/office/drawing/2010/main" val="0"/>
              </a:ext>
            </a:extLst>
          </a:blip>
          <a:srcRect r="28422" b="15245"/>
          <a:stretch/>
        </p:blipFill>
        <p:spPr>
          <a:xfrm>
            <a:off x="20363090" y="4520111"/>
            <a:ext cx="4554310" cy="2962759"/>
          </a:xfrm>
          <a:prstGeom prst="rect">
            <a:avLst/>
          </a:prstGeom>
        </p:spPr>
      </p:pic>
      <p:pic>
        <p:nvPicPr>
          <p:cNvPr id="19" name="slide11" descr="Denbighshire">
            <a:extLst>
              <a:ext uri="{FF2B5EF4-FFF2-40B4-BE49-F238E27FC236}">
                <a16:creationId xmlns:a16="http://schemas.microsoft.com/office/drawing/2014/main" id="{6D7C69FE-BD87-7E4F-8E4D-7E48EDC05CF0}"/>
              </a:ext>
            </a:extLst>
          </p:cNvPr>
          <p:cNvPicPr>
            <a:picLocks noChangeAspect="1"/>
          </p:cNvPicPr>
          <p:nvPr/>
        </p:nvPicPr>
        <p:blipFill rotWithShape="1">
          <a:blip r:embed="rId12">
            <a:extLst>
              <a:ext uri="{28A0092B-C50C-407E-A947-70E740481C1C}">
                <a14:useLocalDpi xmlns:a14="http://schemas.microsoft.com/office/drawing/2010/main" val="0"/>
              </a:ext>
            </a:extLst>
          </a:blip>
          <a:srcRect r="28422" b="14777"/>
          <a:stretch/>
        </p:blipFill>
        <p:spPr>
          <a:xfrm>
            <a:off x="25162284" y="4535009"/>
            <a:ext cx="4554310" cy="2979122"/>
          </a:xfrm>
          <a:prstGeom prst="rect">
            <a:avLst/>
          </a:prstGeom>
        </p:spPr>
      </p:pic>
      <p:pic>
        <p:nvPicPr>
          <p:cNvPr id="20" name="slide12" descr="Flintshire">
            <a:extLst>
              <a:ext uri="{FF2B5EF4-FFF2-40B4-BE49-F238E27FC236}">
                <a16:creationId xmlns:a16="http://schemas.microsoft.com/office/drawing/2014/main" id="{BD6B0DDA-F72A-2446-8E2D-CD8D44EEB332}"/>
              </a:ext>
            </a:extLst>
          </p:cNvPr>
          <p:cNvPicPr>
            <a:picLocks noChangeAspect="1"/>
          </p:cNvPicPr>
          <p:nvPr/>
        </p:nvPicPr>
        <p:blipFill rotWithShape="1">
          <a:blip r:embed="rId13">
            <a:extLst>
              <a:ext uri="{28A0092B-C50C-407E-A947-70E740481C1C}">
                <a14:useLocalDpi xmlns:a14="http://schemas.microsoft.com/office/drawing/2010/main" val="0"/>
              </a:ext>
            </a:extLst>
          </a:blip>
          <a:srcRect r="25273" b="10638"/>
          <a:stretch/>
        </p:blipFill>
        <p:spPr>
          <a:xfrm>
            <a:off x="29774419" y="4785474"/>
            <a:ext cx="5487760" cy="2979122"/>
          </a:xfrm>
          <a:prstGeom prst="rect">
            <a:avLst/>
          </a:prstGeom>
        </p:spPr>
      </p:pic>
      <p:pic>
        <p:nvPicPr>
          <p:cNvPr id="21" name="slide13" descr="Gwynedd">
            <a:extLst>
              <a:ext uri="{FF2B5EF4-FFF2-40B4-BE49-F238E27FC236}">
                <a16:creationId xmlns:a16="http://schemas.microsoft.com/office/drawing/2014/main" id="{3950D1D2-50ED-AD45-B801-D7C23C1EB8A6}"/>
              </a:ext>
            </a:extLst>
          </p:cNvPr>
          <p:cNvPicPr>
            <a:picLocks noChangeAspect="1"/>
          </p:cNvPicPr>
          <p:nvPr/>
        </p:nvPicPr>
        <p:blipFill rotWithShape="1">
          <a:blip r:embed="rId14">
            <a:extLst>
              <a:ext uri="{28A0092B-C50C-407E-A947-70E740481C1C}">
                <a14:useLocalDpi xmlns:a14="http://schemas.microsoft.com/office/drawing/2010/main" val="0"/>
              </a:ext>
            </a:extLst>
          </a:blip>
          <a:srcRect r="30684" b="14777"/>
          <a:stretch/>
        </p:blipFill>
        <p:spPr>
          <a:xfrm>
            <a:off x="10563386" y="10755890"/>
            <a:ext cx="4410357" cy="2979121"/>
          </a:xfrm>
          <a:prstGeom prst="rect">
            <a:avLst/>
          </a:prstGeom>
        </p:spPr>
      </p:pic>
      <p:pic>
        <p:nvPicPr>
          <p:cNvPr id="22" name="slide14" descr="Isle of Anglesey">
            <a:extLst>
              <a:ext uri="{FF2B5EF4-FFF2-40B4-BE49-F238E27FC236}">
                <a16:creationId xmlns:a16="http://schemas.microsoft.com/office/drawing/2014/main" id="{642F09C3-A47B-B040-96A0-5D9FC683BC53}"/>
              </a:ext>
            </a:extLst>
          </p:cNvPr>
          <p:cNvPicPr>
            <a:picLocks noChangeAspect="1"/>
          </p:cNvPicPr>
          <p:nvPr/>
        </p:nvPicPr>
        <p:blipFill rotWithShape="1">
          <a:blip r:embed="rId15">
            <a:extLst>
              <a:ext uri="{28A0092B-C50C-407E-A947-70E740481C1C}">
                <a14:useLocalDpi xmlns:a14="http://schemas.microsoft.com/office/drawing/2010/main" val="0"/>
              </a:ext>
            </a:extLst>
          </a:blip>
          <a:srcRect r="25796" b="14608"/>
          <a:stretch/>
        </p:blipFill>
        <p:spPr>
          <a:xfrm>
            <a:off x="10772936" y="4869343"/>
            <a:ext cx="4410357" cy="2985021"/>
          </a:xfrm>
          <a:prstGeom prst="rect">
            <a:avLst/>
          </a:prstGeom>
        </p:spPr>
      </p:pic>
      <p:pic>
        <p:nvPicPr>
          <p:cNvPr id="23" name="slide15" descr="Merthyr Tydfil">
            <a:extLst>
              <a:ext uri="{FF2B5EF4-FFF2-40B4-BE49-F238E27FC236}">
                <a16:creationId xmlns:a16="http://schemas.microsoft.com/office/drawing/2014/main" id="{D32995F7-5E92-4643-9CEC-295EAF76F2E5}"/>
              </a:ext>
            </a:extLst>
          </p:cNvPr>
          <p:cNvPicPr>
            <a:picLocks noChangeAspect="1"/>
          </p:cNvPicPr>
          <p:nvPr/>
        </p:nvPicPr>
        <p:blipFill rotWithShape="1">
          <a:blip r:embed="rId16">
            <a:extLst>
              <a:ext uri="{28A0092B-C50C-407E-A947-70E740481C1C}">
                <a14:useLocalDpi xmlns:a14="http://schemas.microsoft.com/office/drawing/2010/main" val="0"/>
              </a:ext>
            </a:extLst>
          </a:blip>
          <a:srcRect r="29357" b="14776"/>
          <a:stretch/>
        </p:blipFill>
        <p:spPr>
          <a:xfrm>
            <a:off x="28158621" y="21845934"/>
            <a:ext cx="4447729" cy="2979123"/>
          </a:xfrm>
          <a:prstGeom prst="rect">
            <a:avLst/>
          </a:prstGeom>
        </p:spPr>
      </p:pic>
      <p:pic>
        <p:nvPicPr>
          <p:cNvPr id="24" name="slide16" descr="Monmouthshire">
            <a:extLst>
              <a:ext uri="{FF2B5EF4-FFF2-40B4-BE49-F238E27FC236}">
                <a16:creationId xmlns:a16="http://schemas.microsoft.com/office/drawing/2014/main" id="{EC32B1C6-D21D-7240-88F7-C536787FC9EF}"/>
              </a:ext>
            </a:extLst>
          </p:cNvPr>
          <p:cNvPicPr>
            <a:picLocks noChangeAspect="1"/>
          </p:cNvPicPr>
          <p:nvPr/>
        </p:nvPicPr>
        <p:blipFill rotWithShape="1">
          <a:blip r:embed="rId17">
            <a:extLst>
              <a:ext uri="{28A0092B-C50C-407E-A947-70E740481C1C}">
                <a14:useLocalDpi xmlns:a14="http://schemas.microsoft.com/office/drawing/2010/main" val="0"/>
              </a:ext>
            </a:extLst>
          </a:blip>
          <a:srcRect r="25273" b="14777"/>
          <a:stretch/>
        </p:blipFill>
        <p:spPr>
          <a:xfrm>
            <a:off x="34108052" y="20347442"/>
            <a:ext cx="5487760" cy="2979122"/>
          </a:xfrm>
          <a:prstGeom prst="rect">
            <a:avLst/>
          </a:prstGeom>
        </p:spPr>
      </p:pic>
      <p:pic>
        <p:nvPicPr>
          <p:cNvPr id="25" name="slide17" descr="Neath &amp;amp; Port Talbot">
            <a:extLst>
              <a:ext uri="{FF2B5EF4-FFF2-40B4-BE49-F238E27FC236}">
                <a16:creationId xmlns:a16="http://schemas.microsoft.com/office/drawing/2014/main" id="{B00A75CE-3B75-634F-80F0-F0452D8CE1D9}"/>
              </a:ext>
            </a:extLst>
          </p:cNvPr>
          <p:cNvPicPr>
            <a:picLocks noChangeAspect="1"/>
          </p:cNvPicPr>
          <p:nvPr/>
        </p:nvPicPr>
        <p:blipFill rotWithShape="1">
          <a:blip r:embed="rId18">
            <a:extLst>
              <a:ext uri="{28A0092B-C50C-407E-A947-70E740481C1C}">
                <a14:useLocalDpi xmlns:a14="http://schemas.microsoft.com/office/drawing/2010/main" val="0"/>
              </a:ext>
            </a:extLst>
          </a:blip>
          <a:srcRect r="29729" b="14777"/>
          <a:stretch/>
        </p:blipFill>
        <p:spPr>
          <a:xfrm>
            <a:off x="14176117" y="24671792"/>
            <a:ext cx="4471112" cy="2979122"/>
          </a:xfrm>
          <a:prstGeom prst="rect">
            <a:avLst/>
          </a:prstGeom>
        </p:spPr>
      </p:pic>
      <p:pic>
        <p:nvPicPr>
          <p:cNvPr id="26" name="slide18" descr="Newport">
            <a:extLst>
              <a:ext uri="{FF2B5EF4-FFF2-40B4-BE49-F238E27FC236}">
                <a16:creationId xmlns:a16="http://schemas.microsoft.com/office/drawing/2014/main" id="{3F281E80-F51C-E641-B8F5-11BC30CA7BAE}"/>
              </a:ext>
            </a:extLst>
          </p:cNvPr>
          <p:cNvPicPr>
            <a:picLocks noChangeAspect="1"/>
          </p:cNvPicPr>
          <p:nvPr/>
        </p:nvPicPr>
        <p:blipFill rotWithShape="1">
          <a:blip r:embed="rId19">
            <a:extLst>
              <a:ext uri="{28A0092B-C50C-407E-A947-70E740481C1C}">
                <a14:useLocalDpi xmlns:a14="http://schemas.microsoft.com/office/drawing/2010/main" val="0"/>
              </a:ext>
            </a:extLst>
          </a:blip>
          <a:srcRect r="25273" b="10638"/>
          <a:stretch/>
        </p:blipFill>
        <p:spPr>
          <a:xfrm>
            <a:off x="35745480" y="24965120"/>
            <a:ext cx="5487760" cy="2979122"/>
          </a:xfrm>
          <a:prstGeom prst="rect">
            <a:avLst/>
          </a:prstGeom>
        </p:spPr>
      </p:pic>
      <p:pic>
        <p:nvPicPr>
          <p:cNvPr id="27" name="slide19" descr="Pembrokeshire">
            <a:extLst>
              <a:ext uri="{FF2B5EF4-FFF2-40B4-BE49-F238E27FC236}">
                <a16:creationId xmlns:a16="http://schemas.microsoft.com/office/drawing/2014/main" id="{1C96E80D-D04E-4242-A1E2-E76E080C9F80}"/>
              </a:ext>
            </a:extLst>
          </p:cNvPr>
          <p:cNvPicPr>
            <a:picLocks noChangeAspect="1"/>
          </p:cNvPicPr>
          <p:nvPr/>
        </p:nvPicPr>
        <p:blipFill rotWithShape="1">
          <a:blip r:embed="rId20">
            <a:extLst>
              <a:ext uri="{28A0092B-C50C-407E-A947-70E740481C1C}">
                <a14:useLocalDpi xmlns:a14="http://schemas.microsoft.com/office/drawing/2010/main" val="0"/>
              </a:ext>
            </a:extLst>
          </a:blip>
          <a:srcRect r="25273" b="13744"/>
          <a:stretch/>
        </p:blipFill>
        <p:spPr>
          <a:xfrm>
            <a:off x="1838576" y="20311347"/>
            <a:ext cx="5487762" cy="3015218"/>
          </a:xfrm>
          <a:prstGeom prst="rect">
            <a:avLst/>
          </a:prstGeom>
        </p:spPr>
      </p:pic>
      <p:pic>
        <p:nvPicPr>
          <p:cNvPr id="28" name="slide20" descr="Powys">
            <a:extLst>
              <a:ext uri="{FF2B5EF4-FFF2-40B4-BE49-F238E27FC236}">
                <a16:creationId xmlns:a16="http://schemas.microsoft.com/office/drawing/2014/main" id="{2092EF91-2043-1745-A95E-0BB005DD6924}"/>
              </a:ext>
            </a:extLst>
          </p:cNvPr>
          <p:cNvPicPr>
            <a:picLocks noChangeAspect="1"/>
          </p:cNvPicPr>
          <p:nvPr/>
        </p:nvPicPr>
        <p:blipFill rotWithShape="1">
          <a:blip r:embed="rId21">
            <a:extLst>
              <a:ext uri="{28A0092B-C50C-407E-A947-70E740481C1C}">
                <a14:useLocalDpi xmlns:a14="http://schemas.microsoft.com/office/drawing/2010/main" val="0"/>
              </a:ext>
            </a:extLst>
          </a:blip>
          <a:srcRect r="30097" b="14776"/>
          <a:stretch/>
        </p:blipFill>
        <p:spPr>
          <a:xfrm>
            <a:off x="29774417" y="12480060"/>
            <a:ext cx="4447729" cy="2979124"/>
          </a:xfrm>
          <a:prstGeom prst="rect">
            <a:avLst/>
          </a:prstGeom>
        </p:spPr>
      </p:pic>
      <p:pic>
        <p:nvPicPr>
          <p:cNvPr id="29" name="slide21" descr="Rhondda Cynon Taff">
            <a:extLst>
              <a:ext uri="{FF2B5EF4-FFF2-40B4-BE49-F238E27FC236}">
                <a16:creationId xmlns:a16="http://schemas.microsoft.com/office/drawing/2014/main" id="{6275AF14-5261-4545-A9B6-79D565E92C88}"/>
              </a:ext>
            </a:extLst>
          </p:cNvPr>
          <p:cNvPicPr>
            <a:picLocks noChangeAspect="1"/>
          </p:cNvPicPr>
          <p:nvPr/>
        </p:nvPicPr>
        <p:blipFill rotWithShape="1">
          <a:blip r:embed="rId22">
            <a:extLst>
              <a:ext uri="{28A0092B-C50C-407E-A947-70E740481C1C}">
                <a14:useLocalDpi xmlns:a14="http://schemas.microsoft.com/office/drawing/2010/main" val="0"/>
              </a:ext>
            </a:extLst>
          </a:blip>
          <a:srcRect r="25273" b="18361"/>
          <a:stretch/>
        </p:blipFill>
        <p:spPr>
          <a:xfrm>
            <a:off x="16041674" y="21971211"/>
            <a:ext cx="5487763" cy="2853846"/>
          </a:xfrm>
          <a:prstGeom prst="rect">
            <a:avLst/>
          </a:prstGeom>
        </p:spPr>
      </p:pic>
      <p:pic>
        <p:nvPicPr>
          <p:cNvPr id="30" name="slide23" descr="Torfaen">
            <a:extLst>
              <a:ext uri="{FF2B5EF4-FFF2-40B4-BE49-F238E27FC236}">
                <a16:creationId xmlns:a16="http://schemas.microsoft.com/office/drawing/2014/main" id="{7B213DA8-16C6-0545-9F06-343D7CE99805}"/>
              </a:ext>
            </a:extLst>
          </p:cNvPr>
          <p:cNvPicPr>
            <a:picLocks noChangeAspect="1"/>
          </p:cNvPicPr>
          <p:nvPr/>
        </p:nvPicPr>
        <p:blipFill rotWithShape="1">
          <a:blip r:embed="rId23">
            <a:extLst>
              <a:ext uri="{28A0092B-C50C-407E-A947-70E740481C1C}">
                <a14:useLocalDpi xmlns:a14="http://schemas.microsoft.com/office/drawing/2010/main" val="0"/>
              </a:ext>
            </a:extLst>
          </a:blip>
          <a:srcRect r="24589" b="15245"/>
          <a:stretch/>
        </p:blipFill>
        <p:spPr>
          <a:xfrm>
            <a:off x="718016" y="4360437"/>
            <a:ext cx="5487762" cy="2962759"/>
          </a:xfrm>
          <a:prstGeom prst="rect">
            <a:avLst/>
          </a:prstGeom>
        </p:spPr>
      </p:pic>
      <p:pic>
        <p:nvPicPr>
          <p:cNvPr id="31" name="slide22" descr="Swansea">
            <a:extLst>
              <a:ext uri="{FF2B5EF4-FFF2-40B4-BE49-F238E27FC236}">
                <a16:creationId xmlns:a16="http://schemas.microsoft.com/office/drawing/2014/main" id="{DC062F9F-91C9-E040-BF0D-97311A0F907B}"/>
              </a:ext>
            </a:extLst>
          </p:cNvPr>
          <p:cNvPicPr>
            <a:picLocks noChangeAspect="1"/>
          </p:cNvPicPr>
          <p:nvPr/>
        </p:nvPicPr>
        <p:blipFill rotWithShape="1">
          <a:blip r:embed="rId24">
            <a:extLst>
              <a:ext uri="{28A0092B-C50C-407E-A947-70E740481C1C}">
                <a14:useLocalDpi xmlns:a14="http://schemas.microsoft.com/office/drawing/2010/main" val="0"/>
              </a:ext>
            </a:extLst>
          </a:blip>
          <a:srcRect r="25273" b="9311"/>
          <a:stretch/>
        </p:blipFill>
        <p:spPr>
          <a:xfrm>
            <a:off x="718016" y="7786119"/>
            <a:ext cx="5487763" cy="3023349"/>
          </a:xfrm>
          <a:prstGeom prst="rect">
            <a:avLst/>
          </a:prstGeom>
        </p:spPr>
      </p:pic>
      <p:pic>
        <p:nvPicPr>
          <p:cNvPr id="32" name="slide24" descr="Vale of Glamorgan">
            <a:extLst>
              <a:ext uri="{FF2B5EF4-FFF2-40B4-BE49-F238E27FC236}">
                <a16:creationId xmlns:a16="http://schemas.microsoft.com/office/drawing/2014/main" id="{EDF3DEB2-B23C-7643-8698-B0743030CD64}"/>
              </a:ext>
            </a:extLst>
          </p:cNvPr>
          <p:cNvPicPr>
            <a:picLocks noChangeAspect="1"/>
          </p:cNvPicPr>
          <p:nvPr/>
        </p:nvPicPr>
        <p:blipFill rotWithShape="1">
          <a:blip r:embed="rId25">
            <a:extLst>
              <a:ext uri="{28A0092B-C50C-407E-A947-70E740481C1C}">
                <a14:useLocalDpi xmlns:a14="http://schemas.microsoft.com/office/drawing/2010/main" val="0"/>
              </a:ext>
            </a:extLst>
          </a:blip>
          <a:srcRect r="25273" b="13744"/>
          <a:stretch/>
        </p:blipFill>
        <p:spPr>
          <a:xfrm>
            <a:off x="718017" y="11168795"/>
            <a:ext cx="5487762" cy="3015218"/>
          </a:xfrm>
          <a:prstGeom prst="rect">
            <a:avLst/>
          </a:prstGeom>
        </p:spPr>
      </p:pic>
      <p:pic>
        <p:nvPicPr>
          <p:cNvPr id="33" name="slide22" descr="Swansea">
            <a:extLst>
              <a:ext uri="{FF2B5EF4-FFF2-40B4-BE49-F238E27FC236}">
                <a16:creationId xmlns:a16="http://schemas.microsoft.com/office/drawing/2014/main" id="{10ED9F54-A959-574A-A76D-4B9AA9D4B1DE}"/>
              </a:ext>
            </a:extLst>
          </p:cNvPr>
          <p:cNvPicPr>
            <a:picLocks noChangeAspect="1"/>
          </p:cNvPicPr>
          <p:nvPr/>
        </p:nvPicPr>
        <p:blipFill rotWithShape="1">
          <a:blip r:embed="rId24">
            <a:extLst>
              <a:ext uri="{28A0092B-C50C-407E-A947-70E740481C1C}">
                <a14:useLocalDpi xmlns:a14="http://schemas.microsoft.com/office/drawing/2010/main" val="0"/>
              </a:ext>
            </a:extLst>
          </a:blip>
          <a:srcRect l="74145" b="47147"/>
          <a:stretch/>
        </p:blipFill>
        <p:spPr>
          <a:xfrm>
            <a:off x="37724315" y="407049"/>
            <a:ext cx="1898722" cy="1761993"/>
          </a:xfrm>
          <a:prstGeom prst="rect">
            <a:avLst/>
          </a:prstGeom>
        </p:spPr>
      </p:pic>
    </p:spTree>
    <p:extLst>
      <p:ext uri="{BB962C8B-B14F-4D97-AF65-F5344CB8AC3E}">
        <p14:creationId xmlns:p14="http://schemas.microsoft.com/office/powerpoint/2010/main" val="4472549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 name="Picture 86" descr="Chart, bar chart&#10;&#10;Description automatically generated">
            <a:extLst>
              <a:ext uri="{FF2B5EF4-FFF2-40B4-BE49-F238E27FC236}">
                <a16:creationId xmlns:a16="http://schemas.microsoft.com/office/drawing/2014/main" id="{733FAEEF-071B-7140-AF11-3C9D9242B629}"/>
              </a:ext>
            </a:extLst>
          </p:cNvPr>
          <p:cNvPicPr>
            <a:picLocks noChangeAspect="1"/>
          </p:cNvPicPr>
          <p:nvPr/>
        </p:nvPicPr>
        <p:blipFill>
          <a:blip r:embed="rId3"/>
          <a:stretch>
            <a:fillRect/>
          </a:stretch>
        </p:blipFill>
        <p:spPr>
          <a:xfrm>
            <a:off x="27898442" y="17503938"/>
            <a:ext cx="14656827" cy="12606860"/>
          </a:xfrm>
          <a:prstGeom prst="rect">
            <a:avLst/>
          </a:prstGeom>
        </p:spPr>
      </p:pic>
      <p:grpSp>
        <p:nvGrpSpPr>
          <p:cNvPr id="7" name="Group 6">
            <a:extLst>
              <a:ext uri="{FF2B5EF4-FFF2-40B4-BE49-F238E27FC236}">
                <a16:creationId xmlns:a16="http://schemas.microsoft.com/office/drawing/2014/main" id="{F962BA1E-9791-5B48-858F-E40036CD8EF6}"/>
              </a:ext>
            </a:extLst>
          </p:cNvPr>
          <p:cNvGrpSpPr/>
          <p:nvPr/>
        </p:nvGrpSpPr>
        <p:grpSpPr>
          <a:xfrm>
            <a:off x="38976887" y="10520374"/>
            <a:ext cx="3340108" cy="4651806"/>
            <a:chOff x="28029184" y="4572001"/>
            <a:chExt cx="5502475" cy="7603958"/>
          </a:xfrm>
        </p:grpSpPr>
        <p:pic>
          <p:nvPicPr>
            <p:cNvPr id="3" name="Picture 2" descr="Icon&#10;&#10;Description automatically generated with medium confidence">
              <a:extLst>
                <a:ext uri="{FF2B5EF4-FFF2-40B4-BE49-F238E27FC236}">
                  <a16:creationId xmlns:a16="http://schemas.microsoft.com/office/drawing/2014/main" id="{6DDB6B8B-1255-C74A-8D22-D7C662768239}"/>
                </a:ext>
              </a:extLst>
            </p:cNvPr>
            <p:cNvPicPr>
              <a:picLocks noChangeAspect="1"/>
            </p:cNvPicPr>
            <p:nvPr/>
          </p:nvPicPr>
          <p:blipFill rotWithShape="1">
            <a:blip r:embed="rId4"/>
            <a:srcRect l="21409" r="31818"/>
            <a:stretch/>
          </p:blipFill>
          <p:spPr>
            <a:xfrm>
              <a:off x="28029184" y="4572001"/>
              <a:ext cx="5502475" cy="7603958"/>
            </a:xfrm>
            <a:prstGeom prst="rect">
              <a:avLst/>
            </a:prstGeom>
          </p:spPr>
        </p:pic>
        <p:sp>
          <p:nvSpPr>
            <p:cNvPr id="4" name="Oval 3">
              <a:extLst>
                <a:ext uri="{FF2B5EF4-FFF2-40B4-BE49-F238E27FC236}">
                  <a16:creationId xmlns:a16="http://schemas.microsoft.com/office/drawing/2014/main" id="{C203F0B9-632E-C544-AD89-9BCAE184CFCF}"/>
                </a:ext>
              </a:extLst>
            </p:cNvPr>
            <p:cNvSpPr/>
            <p:nvPr/>
          </p:nvSpPr>
          <p:spPr>
            <a:xfrm>
              <a:off x="30319579" y="8855242"/>
              <a:ext cx="1251284" cy="1732547"/>
            </a:xfrm>
            <a:prstGeom prst="ellipse">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119" name="Picture 118" descr="Chart, waterfall chart&#10;&#10;Description automatically generated">
            <a:extLst>
              <a:ext uri="{FF2B5EF4-FFF2-40B4-BE49-F238E27FC236}">
                <a16:creationId xmlns:a16="http://schemas.microsoft.com/office/drawing/2014/main" id="{9E56EFFD-8EF7-2742-BDC9-0F7B491D82FD}"/>
              </a:ext>
            </a:extLst>
          </p:cNvPr>
          <p:cNvPicPr>
            <a:picLocks/>
          </p:cNvPicPr>
          <p:nvPr/>
        </p:nvPicPr>
        <p:blipFill>
          <a:blip r:embed="rId5"/>
          <a:stretch>
            <a:fillRect/>
          </a:stretch>
        </p:blipFill>
        <p:spPr>
          <a:xfrm>
            <a:off x="790530" y="11289057"/>
            <a:ext cx="6481610" cy="3420000"/>
          </a:xfrm>
          <a:prstGeom prst="rect">
            <a:avLst/>
          </a:prstGeom>
        </p:spPr>
      </p:pic>
      <p:sp>
        <p:nvSpPr>
          <p:cNvPr id="8" name="TextBox 7">
            <a:extLst>
              <a:ext uri="{FF2B5EF4-FFF2-40B4-BE49-F238E27FC236}">
                <a16:creationId xmlns:a16="http://schemas.microsoft.com/office/drawing/2014/main" id="{AB538B17-6B2A-5A47-BDAA-1089B5B8AF14}"/>
              </a:ext>
            </a:extLst>
          </p:cNvPr>
          <p:cNvSpPr txBox="1"/>
          <p:nvPr/>
        </p:nvSpPr>
        <p:spPr>
          <a:xfrm>
            <a:off x="805128" y="1439095"/>
            <a:ext cx="40321625" cy="2492990"/>
          </a:xfrm>
          <a:prstGeom prst="rect">
            <a:avLst/>
          </a:prstGeom>
          <a:noFill/>
        </p:spPr>
        <p:txBody>
          <a:bodyPr wrap="square" rtlCol="0">
            <a:spAutoFit/>
          </a:bodyPr>
          <a:lstStyle/>
          <a:p>
            <a:pPr algn="ctr"/>
            <a:r>
              <a:rPr lang="en-GB" sz="15600" u="sng" dirty="0">
                <a:latin typeface="Adobe Naskh Medium" pitchFamily="2" charset="-78"/>
                <a:cs typeface="Adobe Naskh Medium" pitchFamily="2" charset="-78"/>
              </a:rPr>
              <a:t>Total Crashes by Light Conditions in each Local Authority in Wales</a:t>
            </a:r>
          </a:p>
        </p:txBody>
      </p:sp>
      <p:sp>
        <p:nvSpPr>
          <p:cNvPr id="2" name="TextBox 1">
            <a:extLst>
              <a:ext uri="{FF2B5EF4-FFF2-40B4-BE49-F238E27FC236}">
                <a16:creationId xmlns:a16="http://schemas.microsoft.com/office/drawing/2014/main" id="{13E79CAA-2257-424A-85D0-43EF377ECEAC}"/>
              </a:ext>
            </a:extLst>
          </p:cNvPr>
          <p:cNvSpPr txBox="1"/>
          <p:nvPr/>
        </p:nvSpPr>
        <p:spPr>
          <a:xfrm>
            <a:off x="663776" y="4377162"/>
            <a:ext cx="26723128" cy="2669962"/>
          </a:xfrm>
          <a:prstGeom prst="rect">
            <a:avLst/>
          </a:prstGeom>
          <a:solidFill>
            <a:schemeClr val="bg1">
              <a:lumMod val="95000"/>
            </a:schemeClr>
          </a:solidFill>
        </p:spPr>
        <p:txBody>
          <a:bodyPr wrap="square" rtlCol="0">
            <a:spAutoFit/>
          </a:bodyPr>
          <a:lstStyle/>
          <a:p>
            <a:r>
              <a:rPr lang="en-GB" sz="4400" u="sng" dirty="0"/>
              <a:t>Overview</a:t>
            </a:r>
            <a:endParaRPr lang="en-GB" sz="4400" dirty="0"/>
          </a:p>
          <a:p>
            <a:pPr algn="just"/>
            <a:endParaRPr lang="en-GB" sz="2400" dirty="0"/>
          </a:p>
          <a:p>
            <a:pPr algn="just"/>
            <a:r>
              <a:rPr lang="en-GB" sz="2650" dirty="0"/>
              <a:t>The </a:t>
            </a:r>
            <a:r>
              <a:rPr lang="en-GB" sz="2650" b="1" dirty="0"/>
              <a:t>“Reported road accidents, Great Britain” </a:t>
            </a:r>
            <a:r>
              <a:rPr lang="en-GB" sz="2650" dirty="0"/>
              <a:t>dataset, is provided by the UK Government, licenced by Open Government Licence. The dataset contains road accidents in GB by severity, geography, year, local authority, road class and weather conditions in 2019. The different types of roads tracked are motorways, A, B, C and unclassified roads. A total of 4,317 observations. All observations get used while </a:t>
            </a:r>
            <a:r>
              <a:rPr lang="en-GB" sz="2650" b="1" dirty="0"/>
              <a:t>the light conditions </a:t>
            </a:r>
            <a:r>
              <a:rPr lang="en-GB" sz="2650" dirty="0"/>
              <a:t>and</a:t>
            </a:r>
            <a:r>
              <a:rPr lang="en-GB" sz="2650" b="1" dirty="0"/>
              <a:t> local authority</a:t>
            </a:r>
            <a:r>
              <a:rPr lang="en-GB" sz="2650" dirty="0"/>
              <a:t> categorised the data. The total sum of each accident got used.</a:t>
            </a:r>
          </a:p>
          <a:p>
            <a:pPr algn="just"/>
            <a:endParaRPr lang="en-GB" sz="2000" u="sng" dirty="0"/>
          </a:p>
        </p:txBody>
      </p:sp>
      <p:pic>
        <p:nvPicPr>
          <p:cNvPr id="33" name="slide22" descr="Swansea">
            <a:extLst>
              <a:ext uri="{FF2B5EF4-FFF2-40B4-BE49-F238E27FC236}">
                <a16:creationId xmlns:a16="http://schemas.microsoft.com/office/drawing/2014/main" id="{10ED9F54-A959-574A-A76D-4B9AA9D4B1DE}"/>
              </a:ext>
            </a:extLst>
          </p:cNvPr>
          <p:cNvPicPr>
            <a:picLocks noChangeAspect="1"/>
          </p:cNvPicPr>
          <p:nvPr/>
        </p:nvPicPr>
        <p:blipFill rotWithShape="1">
          <a:blip r:embed="rId6">
            <a:extLst>
              <a:ext uri="{28A0092B-C50C-407E-A947-70E740481C1C}">
                <a14:useLocalDpi xmlns:a14="http://schemas.microsoft.com/office/drawing/2010/main" val="0"/>
              </a:ext>
            </a:extLst>
          </a:blip>
          <a:srcRect l="75394" t="13618" b="52926"/>
          <a:stretch/>
        </p:blipFill>
        <p:spPr>
          <a:xfrm>
            <a:off x="663776" y="7422612"/>
            <a:ext cx="6364799" cy="3242085"/>
          </a:xfrm>
          <a:prstGeom prst="rect">
            <a:avLst/>
          </a:prstGeom>
        </p:spPr>
      </p:pic>
      <p:grpSp>
        <p:nvGrpSpPr>
          <p:cNvPr id="101" name="Group 100">
            <a:extLst>
              <a:ext uri="{FF2B5EF4-FFF2-40B4-BE49-F238E27FC236}">
                <a16:creationId xmlns:a16="http://schemas.microsoft.com/office/drawing/2014/main" id="{2F009C52-D920-344F-A17F-B5D9A1E6A6B7}"/>
              </a:ext>
            </a:extLst>
          </p:cNvPr>
          <p:cNvGrpSpPr/>
          <p:nvPr/>
        </p:nvGrpSpPr>
        <p:grpSpPr>
          <a:xfrm>
            <a:off x="7904351" y="7715744"/>
            <a:ext cx="6039111" cy="3298963"/>
            <a:chOff x="8350917" y="4653585"/>
            <a:chExt cx="5487760" cy="3060000"/>
          </a:xfrm>
        </p:grpSpPr>
        <p:pic>
          <p:nvPicPr>
            <p:cNvPr id="34" name="slide3" descr="All 2">
              <a:extLst>
                <a:ext uri="{FF2B5EF4-FFF2-40B4-BE49-F238E27FC236}">
                  <a16:creationId xmlns:a16="http://schemas.microsoft.com/office/drawing/2014/main" id="{002B22AE-507D-784D-B8CF-35392884D576}"/>
                </a:ext>
              </a:extLst>
            </p:cNvPr>
            <p:cNvPicPr>
              <a:picLocks noChangeAspect="1"/>
            </p:cNvPicPr>
            <p:nvPr/>
          </p:nvPicPr>
          <p:blipFill rotWithShape="1">
            <a:blip r:embed="rId7">
              <a:extLst>
                <a:ext uri="{28A0092B-C50C-407E-A947-70E740481C1C}">
                  <a14:useLocalDpi xmlns:a14="http://schemas.microsoft.com/office/drawing/2010/main" val="0"/>
                </a:ext>
              </a:extLst>
            </a:blip>
            <a:srcRect r="25254" b="10971"/>
            <a:stretch/>
          </p:blipFill>
          <p:spPr>
            <a:xfrm>
              <a:off x="8350917" y="4653585"/>
              <a:ext cx="5487760" cy="3060000"/>
            </a:xfrm>
            <a:prstGeom prst="rect">
              <a:avLst/>
            </a:prstGeom>
          </p:spPr>
        </p:pic>
        <p:sp>
          <p:nvSpPr>
            <p:cNvPr id="9" name="Rectangle 8">
              <a:extLst>
                <a:ext uri="{FF2B5EF4-FFF2-40B4-BE49-F238E27FC236}">
                  <a16:creationId xmlns:a16="http://schemas.microsoft.com/office/drawing/2014/main" id="{0AE37BB5-910A-8948-943C-0C7241BC3322}"/>
                </a:ext>
              </a:extLst>
            </p:cNvPr>
            <p:cNvSpPr/>
            <p:nvPr/>
          </p:nvSpPr>
          <p:spPr>
            <a:xfrm>
              <a:off x="8944360" y="7315605"/>
              <a:ext cx="4721488" cy="3378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09" name="Group 108">
            <a:extLst>
              <a:ext uri="{FF2B5EF4-FFF2-40B4-BE49-F238E27FC236}">
                <a16:creationId xmlns:a16="http://schemas.microsoft.com/office/drawing/2014/main" id="{6D13B639-3A7C-514A-B269-93E49C53D679}"/>
              </a:ext>
            </a:extLst>
          </p:cNvPr>
          <p:cNvGrpSpPr/>
          <p:nvPr/>
        </p:nvGrpSpPr>
        <p:grpSpPr>
          <a:xfrm>
            <a:off x="14620851" y="11451355"/>
            <a:ext cx="6237325" cy="3176825"/>
            <a:chOff x="14620851" y="8112750"/>
            <a:chExt cx="6237325" cy="3176825"/>
          </a:xfrm>
        </p:grpSpPr>
        <p:pic>
          <p:nvPicPr>
            <p:cNvPr id="16" name="slide8" descr="Carmarthenshire">
              <a:extLst>
                <a:ext uri="{FF2B5EF4-FFF2-40B4-BE49-F238E27FC236}">
                  <a16:creationId xmlns:a16="http://schemas.microsoft.com/office/drawing/2014/main" id="{50CF8BC6-67DC-D244-8E74-FC0DFA7A87D1}"/>
                </a:ext>
              </a:extLst>
            </p:cNvPr>
            <p:cNvPicPr>
              <a:picLocks noChangeAspect="1"/>
            </p:cNvPicPr>
            <p:nvPr/>
          </p:nvPicPr>
          <p:blipFill rotWithShape="1">
            <a:blip r:embed="rId8">
              <a:extLst>
                <a:ext uri="{28A0092B-C50C-407E-A947-70E740481C1C}">
                  <a14:useLocalDpi xmlns:a14="http://schemas.microsoft.com/office/drawing/2010/main" val="0"/>
                </a:ext>
              </a:extLst>
            </a:blip>
            <a:srcRect r="25273" b="14777"/>
            <a:stretch/>
          </p:blipFill>
          <p:spPr>
            <a:xfrm>
              <a:off x="14620851" y="8112750"/>
              <a:ext cx="6237325" cy="3176825"/>
            </a:xfrm>
            <a:prstGeom prst="rect">
              <a:avLst/>
            </a:prstGeom>
          </p:spPr>
        </p:pic>
        <p:sp>
          <p:nvSpPr>
            <p:cNvPr id="5" name="Rectangle 4">
              <a:extLst>
                <a:ext uri="{FF2B5EF4-FFF2-40B4-BE49-F238E27FC236}">
                  <a16:creationId xmlns:a16="http://schemas.microsoft.com/office/drawing/2014/main" id="{7BBE4DC6-B34E-5A44-9F77-CFD82C986982}"/>
                </a:ext>
              </a:extLst>
            </p:cNvPr>
            <p:cNvSpPr/>
            <p:nvPr/>
          </p:nvSpPr>
          <p:spPr>
            <a:xfrm>
              <a:off x="15989300" y="8458199"/>
              <a:ext cx="3543300" cy="3618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Rectangle 37">
              <a:extLst>
                <a:ext uri="{FF2B5EF4-FFF2-40B4-BE49-F238E27FC236}">
                  <a16:creationId xmlns:a16="http://schemas.microsoft.com/office/drawing/2014/main" id="{6CB47680-DC61-2145-AAE5-C41D87589CD0}"/>
                </a:ext>
              </a:extLst>
            </p:cNvPr>
            <p:cNvSpPr/>
            <p:nvPr/>
          </p:nvSpPr>
          <p:spPr>
            <a:xfrm>
              <a:off x="15224355" y="10918205"/>
              <a:ext cx="5310230" cy="3650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39" name="Rectangle 38">
            <a:extLst>
              <a:ext uri="{FF2B5EF4-FFF2-40B4-BE49-F238E27FC236}">
                <a16:creationId xmlns:a16="http://schemas.microsoft.com/office/drawing/2014/main" id="{FE514B7F-09EB-5443-B13D-9749E0EC032C}"/>
              </a:ext>
            </a:extLst>
          </p:cNvPr>
          <p:cNvSpPr/>
          <p:nvPr/>
        </p:nvSpPr>
        <p:spPr>
          <a:xfrm>
            <a:off x="22355811" y="10833100"/>
            <a:ext cx="5310230" cy="3650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Rectangle 39">
            <a:extLst>
              <a:ext uri="{FF2B5EF4-FFF2-40B4-BE49-F238E27FC236}">
                <a16:creationId xmlns:a16="http://schemas.microsoft.com/office/drawing/2014/main" id="{7CC16CFC-76C3-4543-8989-AB66F2A86B70}"/>
              </a:ext>
            </a:extLst>
          </p:cNvPr>
          <p:cNvSpPr/>
          <p:nvPr/>
        </p:nvSpPr>
        <p:spPr>
          <a:xfrm>
            <a:off x="22355811" y="14362429"/>
            <a:ext cx="5310230" cy="3650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Rectangle 47">
            <a:extLst>
              <a:ext uri="{FF2B5EF4-FFF2-40B4-BE49-F238E27FC236}">
                <a16:creationId xmlns:a16="http://schemas.microsoft.com/office/drawing/2014/main" id="{BF147F7B-B13A-D04C-A212-466827974637}"/>
              </a:ext>
            </a:extLst>
          </p:cNvPr>
          <p:cNvSpPr/>
          <p:nvPr/>
        </p:nvSpPr>
        <p:spPr>
          <a:xfrm>
            <a:off x="21952633" y="21625018"/>
            <a:ext cx="5542632" cy="3650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Rectangle 48">
            <a:extLst>
              <a:ext uri="{FF2B5EF4-FFF2-40B4-BE49-F238E27FC236}">
                <a16:creationId xmlns:a16="http://schemas.microsoft.com/office/drawing/2014/main" id="{DF3C9C17-B09B-CC43-B0E2-DB57201982AF}"/>
              </a:ext>
            </a:extLst>
          </p:cNvPr>
          <p:cNvSpPr/>
          <p:nvPr/>
        </p:nvSpPr>
        <p:spPr>
          <a:xfrm>
            <a:off x="15046879" y="21488258"/>
            <a:ext cx="5542632" cy="3650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4" name="Rectangle 53">
            <a:extLst>
              <a:ext uri="{FF2B5EF4-FFF2-40B4-BE49-F238E27FC236}">
                <a16:creationId xmlns:a16="http://schemas.microsoft.com/office/drawing/2014/main" id="{FD3ED10D-D5E3-4E41-86A9-3E9F1E29E8E8}"/>
              </a:ext>
            </a:extLst>
          </p:cNvPr>
          <p:cNvSpPr/>
          <p:nvPr/>
        </p:nvSpPr>
        <p:spPr>
          <a:xfrm>
            <a:off x="17373600" y="19206821"/>
            <a:ext cx="1268925" cy="2301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5" name="Rectangle 54">
            <a:extLst>
              <a:ext uri="{FF2B5EF4-FFF2-40B4-BE49-F238E27FC236}">
                <a16:creationId xmlns:a16="http://schemas.microsoft.com/office/drawing/2014/main" id="{997EF1B3-ABE6-3D44-9A76-633B03307B29}"/>
              </a:ext>
            </a:extLst>
          </p:cNvPr>
          <p:cNvSpPr/>
          <p:nvPr/>
        </p:nvSpPr>
        <p:spPr>
          <a:xfrm>
            <a:off x="24452652" y="19194120"/>
            <a:ext cx="1268925" cy="2301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6" name="Rectangle 55">
            <a:extLst>
              <a:ext uri="{FF2B5EF4-FFF2-40B4-BE49-F238E27FC236}">
                <a16:creationId xmlns:a16="http://schemas.microsoft.com/office/drawing/2014/main" id="{57CE4F64-73B3-6144-A9CF-65A0DA4182A5}"/>
              </a:ext>
            </a:extLst>
          </p:cNvPr>
          <p:cNvSpPr/>
          <p:nvPr/>
        </p:nvSpPr>
        <p:spPr>
          <a:xfrm>
            <a:off x="24376463" y="22806843"/>
            <a:ext cx="1268925" cy="2301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7" name="Rectangle 56">
            <a:extLst>
              <a:ext uri="{FF2B5EF4-FFF2-40B4-BE49-F238E27FC236}">
                <a16:creationId xmlns:a16="http://schemas.microsoft.com/office/drawing/2014/main" id="{282499FA-AF71-D344-B935-FD6A5811F982}"/>
              </a:ext>
            </a:extLst>
          </p:cNvPr>
          <p:cNvSpPr/>
          <p:nvPr/>
        </p:nvSpPr>
        <p:spPr>
          <a:xfrm>
            <a:off x="17274843" y="22750400"/>
            <a:ext cx="1268925" cy="2301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4" name="Rectangle 63">
            <a:extLst>
              <a:ext uri="{FF2B5EF4-FFF2-40B4-BE49-F238E27FC236}">
                <a16:creationId xmlns:a16="http://schemas.microsoft.com/office/drawing/2014/main" id="{8C0E2F0D-0125-FF49-9E05-4C9600CC4A56}"/>
              </a:ext>
            </a:extLst>
          </p:cNvPr>
          <p:cNvSpPr/>
          <p:nvPr/>
        </p:nvSpPr>
        <p:spPr>
          <a:xfrm>
            <a:off x="24549360" y="12123103"/>
            <a:ext cx="1268925" cy="2301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90" name="Group 89">
            <a:extLst>
              <a:ext uri="{FF2B5EF4-FFF2-40B4-BE49-F238E27FC236}">
                <a16:creationId xmlns:a16="http://schemas.microsoft.com/office/drawing/2014/main" id="{D3A438D0-6182-0742-9AAC-51C10AA9A5A8}"/>
              </a:ext>
            </a:extLst>
          </p:cNvPr>
          <p:cNvGrpSpPr/>
          <p:nvPr/>
        </p:nvGrpSpPr>
        <p:grpSpPr>
          <a:xfrm>
            <a:off x="805132" y="15028505"/>
            <a:ext cx="6237325" cy="3596501"/>
            <a:chOff x="805132" y="11689901"/>
            <a:chExt cx="5636743" cy="3060000"/>
          </a:xfrm>
        </p:grpSpPr>
        <p:pic>
          <p:nvPicPr>
            <p:cNvPr id="18" name="slide10" descr="Conwy">
              <a:extLst>
                <a:ext uri="{FF2B5EF4-FFF2-40B4-BE49-F238E27FC236}">
                  <a16:creationId xmlns:a16="http://schemas.microsoft.com/office/drawing/2014/main" id="{2026BBE7-4919-9C4E-AB62-3C6004A5539E}"/>
                </a:ext>
              </a:extLst>
            </p:cNvPr>
            <p:cNvPicPr>
              <a:picLocks noChangeAspect="1"/>
            </p:cNvPicPr>
            <p:nvPr/>
          </p:nvPicPr>
          <p:blipFill rotWithShape="1">
            <a:blip r:embed="rId9">
              <a:extLst>
                <a:ext uri="{28A0092B-C50C-407E-A947-70E740481C1C}">
                  <a14:useLocalDpi xmlns:a14="http://schemas.microsoft.com/office/drawing/2010/main" val="0"/>
                </a:ext>
              </a:extLst>
            </a:blip>
            <a:srcRect r="28422" b="15245"/>
            <a:stretch/>
          </p:blipFill>
          <p:spPr>
            <a:xfrm>
              <a:off x="805132" y="11689901"/>
              <a:ext cx="5636743" cy="3060000"/>
            </a:xfrm>
            <a:prstGeom prst="rect">
              <a:avLst/>
            </a:prstGeom>
          </p:spPr>
        </p:pic>
        <p:sp>
          <p:nvSpPr>
            <p:cNvPr id="43" name="Rectangle 42">
              <a:extLst>
                <a:ext uri="{FF2B5EF4-FFF2-40B4-BE49-F238E27FC236}">
                  <a16:creationId xmlns:a16="http://schemas.microsoft.com/office/drawing/2014/main" id="{89C1CC81-5B3B-8148-9CEC-FFFC9E7DA914}"/>
                </a:ext>
              </a:extLst>
            </p:cNvPr>
            <p:cNvSpPr/>
            <p:nvPr/>
          </p:nvSpPr>
          <p:spPr>
            <a:xfrm>
              <a:off x="1001670" y="14377143"/>
              <a:ext cx="5310230" cy="3650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7" name="Rectangle 66">
              <a:extLst>
                <a:ext uri="{FF2B5EF4-FFF2-40B4-BE49-F238E27FC236}">
                  <a16:creationId xmlns:a16="http://schemas.microsoft.com/office/drawing/2014/main" id="{742C3C61-6EFE-A245-A639-877326B94AD2}"/>
                </a:ext>
              </a:extLst>
            </p:cNvPr>
            <p:cNvSpPr/>
            <p:nvPr/>
          </p:nvSpPr>
          <p:spPr>
            <a:xfrm>
              <a:off x="3254453" y="12046445"/>
              <a:ext cx="1268925" cy="2301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68" name="Rectangle 67">
            <a:extLst>
              <a:ext uri="{FF2B5EF4-FFF2-40B4-BE49-F238E27FC236}">
                <a16:creationId xmlns:a16="http://schemas.microsoft.com/office/drawing/2014/main" id="{2D72C927-93AD-D44A-9FC3-5EEFE1AE2082}"/>
              </a:ext>
            </a:extLst>
          </p:cNvPr>
          <p:cNvSpPr/>
          <p:nvPr/>
        </p:nvSpPr>
        <p:spPr>
          <a:xfrm>
            <a:off x="3406853" y="12198845"/>
            <a:ext cx="1268925" cy="2301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9" name="Rectangle 68">
            <a:extLst>
              <a:ext uri="{FF2B5EF4-FFF2-40B4-BE49-F238E27FC236}">
                <a16:creationId xmlns:a16="http://schemas.microsoft.com/office/drawing/2014/main" id="{B03E16A8-A2D6-2F43-BEC5-254295216926}"/>
              </a:ext>
            </a:extLst>
          </p:cNvPr>
          <p:cNvSpPr/>
          <p:nvPr/>
        </p:nvSpPr>
        <p:spPr>
          <a:xfrm rot="16200000">
            <a:off x="7847782" y="23800424"/>
            <a:ext cx="1268925" cy="2301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1" name="Rectangle 70">
            <a:extLst>
              <a:ext uri="{FF2B5EF4-FFF2-40B4-BE49-F238E27FC236}">
                <a16:creationId xmlns:a16="http://schemas.microsoft.com/office/drawing/2014/main" id="{76C0BDA4-F56E-CF4A-848B-399AF86849EC}"/>
              </a:ext>
            </a:extLst>
          </p:cNvPr>
          <p:cNvSpPr/>
          <p:nvPr/>
        </p:nvSpPr>
        <p:spPr>
          <a:xfrm rot="16200000">
            <a:off x="21351889" y="23961417"/>
            <a:ext cx="1268925" cy="2301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2" name="Rectangle 71">
            <a:extLst>
              <a:ext uri="{FF2B5EF4-FFF2-40B4-BE49-F238E27FC236}">
                <a16:creationId xmlns:a16="http://schemas.microsoft.com/office/drawing/2014/main" id="{7C461BCC-AD6C-7047-8848-5CFE6B7EEF05}"/>
              </a:ext>
            </a:extLst>
          </p:cNvPr>
          <p:cNvSpPr/>
          <p:nvPr/>
        </p:nvSpPr>
        <p:spPr>
          <a:xfrm rot="16200000">
            <a:off x="21318171" y="20473235"/>
            <a:ext cx="1268925" cy="2301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4" name="Rectangle 73">
            <a:extLst>
              <a:ext uri="{FF2B5EF4-FFF2-40B4-BE49-F238E27FC236}">
                <a16:creationId xmlns:a16="http://schemas.microsoft.com/office/drawing/2014/main" id="{51330153-4AB7-BB44-AC07-404775629EF8}"/>
              </a:ext>
            </a:extLst>
          </p:cNvPr>
          <p:cNvSpPr/>
          <p:nvPr/>
        </p:nvSpPr>
        <p:spPr>
          <a:xfrm rot="16200000">
            <a:off x="7831524" y="20303444"/>
            <a:ext cx="1268925" cy="2301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5" name="Rectangle 74">
            <a:extLst>
              <a:ext uri="{FF2B5EF4-FFF2-40B4-BE49-F238E27FC236}">
                <a16:creationId xmlns:a16="http://schemas.microsoft.com/office/drawing/2014/main" id="{A1D1FFC2-F36B-FF4C-9701-BBA39A7C59D5}"/>
              </a:ext>
            </a:extLst>
          </p:cNvPr>
          <p:cNvSpPr/>
          <p:nvPr/>
        </p:nvSpPr>
        <p:spPr>
          <a:xfrm rot="16200000">
            <a:off x="7919006" y="16794629"/>
            <a:ext cx="1268925" cy="2301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8" name="Rectangle 77">
            <a:extLst>
              <a:ext uri="{FF2B5EF4-FFF2-40B4-BE49-F238E27FC236}">
                <a16:creationId xmlns:a16="http://schemas.microsoft.com/office/drawing/2014/main" id="{DC79B0F5-9712-564B-987B-9B8CD6DFC34B}"/>
              </a:ext>
            </a:extLst>
          </p:cNvPr>
          <p:cNvSpPr/>
          <p:nvPr/>
        </p:nvSpPr>
        <p:spPr>
          <a:xfrm rot="16200000">
            <a:off x="21351890" y="13209071"/>
            <a:ext cx="1268925" cy="2301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12" name="Group 111">
            <a:extLst>
              <a:ext uri="{FF2B5EF4-FFF2-40B4-BE49-F238E27FC236}">
                <a16:creationId xmlns:a16="http://schemas.microsoft.com/office/drawing/2014/main" id="{4BB7A92E-1DFE-7D45-9375-7BC7102BDB1D}"/>
              </a:ext>
            </a:extLst>
          </p:cNvPr>
          <p:cNvGrpSpPr>
            <a:grpSpLocks/>
          </p:cNvGrpSpPr>
          <p:nvPr/>
        </p:nvGrpSpPr>
        <p:grpSpPr>
          <a:xfrm>
            <a:off x="21152445" y="7485808"/>
            <a:ext cx="6364800" cy="3347291"/>
            <a:chOff x="21745732" y="7835225"/>
            <a:chExt cx="5749534" cy="2994945"/>
          </a:xfrm>
        </p:grpSpPr>
        <p:pic>
          <p:nvPicPr>
            <p:cNvPr id="117" name="Picture 116" descr="Chart, waterfall chart&#10;&#10;Description automatically generated">
              <a:extLst>
                <a:ext uri="{FF2B5EF4-FFF2-40B4-BE49-F238E27FC236}">
                  <a16:creationId xmlns:a16="http://schemas.microsoft.com/office/drawing/2014/main" id="{E48665C5-1CB6-5949-A8D8-AB8F30BEB8D1}"/>
                </a:ext>
              </a:extLst>
            </p:cNvPr>
            <p:cNvPicPr>
              <a:picLocks noChangeAspect="1"/>
            </p:cNvPicPr>
            <p:nvPr/>
          </p:nvPicPr>
          <p:blipFill rotWithShape="1">
            <a:blip r:embed="rId10"/>
            <a:srcRect b="2126"/>
            <a:stretch/>
          </p:blipFill>
          <p:spPr>
            <a:xfrm>
              <a:off x="21745732" y="7835225"/>
              <a:ext cx="5749534" cy="2994945"/>
            </a:xfrm>
            <a:prstGeom prst="rect">
              <a:avLst/>
            </a:prstGeom>
          </p:spPr>
        </p:pic>
        <p:sp>
          <p:nvSpPr>
            <p:cNvPr id="79" name="Rectangle 78">
              <a:extLst>
                <a:ext uri="{FF2B5EF4-FFF2-40B4-BE49-F238E27FC236}">
                  <a16:creationId xmlns:a16="http://schemas.microsoft.com/office/drawing/2014/main" id="{58A994FC-DFFC-EA44-9FF9-E23E6FA9F37D}"/>
                </a:ext>
              </a:extLst>
            </p:cNvPr>
            <p:cNvSpPr/>
            <p:nvPr/>
          </p:nvSpPr>
          <p:spPr>
            <a:xfrm rot="16200000">
              <a:off x="21318171" y="9622437"/>
              <a:ext cx="1268925" cy="2301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26" name="Group 125">
            <a:extLst>
              <a:ext uri="{FF2B5EF4-FFF2-40B4-BE49-F238E27FC236}">
                <a16:creationId xmlns:a16="http://schemas.microsoft.com/office/drawing/2014/main" id="{2A416599-9E06-294D-A8D9-D3B9AE022312}"/>
              </a:ext>
            </a:extLst>
          </p:cNvPr>
          <p:cNvGrpSpPr/>
          <p:nvPr/>
        </p:nvGrpSpPr>
        <p:grpSpPr>
          <a:xfrm>
            <a:off x="14653588" y="7428812"/>
            <a:ext cx="6365633" cy="3418179"/>
            <a:chOff x="14492541" y="7778821"/>
            <a:chExt cx="6365633" cy="3418179"/>
          </a:xfrm>
        </p:grpSpPr>
        <p:pic>
          <p:nvPicPr>
            <p:cNvPr id="103" name="Picture 102" descr="Chart, waterfall chart&#10;&#10;Description automatically generated">
              <a:extLst>
                <a:ext uri="{FF2B5EF4-FFF2-40B4-BE49-F238E27FC236}">
                  <a16:creationId xmlns:a16="http://schemas.microsoft.com/office/drawing/2014/main" id="{11C11F1B-FFAE-9549-A4E2-5775884E74B5}"/>
                </a:ext>
              </a:extLst>
            </p:cNvPr>
            <p:cNvPicPr>
              <a:picLocks noChangeAspect="1"/>
            </p:cNvPicPr>
            <p:nvPr/>
          </p:nvPicPr>
          <p:blipFill>
            <a:blip r:embed="rId11"/>
            <a:stretch>
              <a:fillRect/>
            </a:stretch>
          </p:blipFill>
          <p:spPr>
            <a:xfrm>
              <a:off x="14492541" y="7778821"/>
              <a:ext cx="6365633" cy="3418179"/>
            </a:xfrm>
            <a:prstGeom prst="rect">
              <a:avLst/>
            </a:prstGeom>
          </p:spPr>
        </p:pic>
        <p:sp>
          <p:nvSpPr>
            <p:cNvPr id="82" name="Rectangle 81">
              <a:extLst>
                <a:ext uri="{FF2B5EF4-FFF2-40B4-BE49-F238E27FC236}">
                  <a16:creationId xmlns:a16="http://schemas.microsoft.com/office/drawing/2014/main" id="{CBFA3001-CCDF-3941-816F-51286A9CD10F}"/>
                </a:ext>
              </a:extLst>
            </p:cNvPr>
            <p:cNvSpPr/>
            <p:nvPr/>
          </p:nvSpPr>
          <p:spPr>
            <a:xfrm rot="16200000">
              <a:off x="13946445" y="9866831"/>
              <a:ext cx="1417131" cy="2301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88" name="Rectangle 87">
            <a:extLst>
              <a:ext uri="{FF2B5EF4-FFF2-40B4-BE49-F238E27FC236}">
                <a16:creationId xmlns:a16="http://schemas.microsoft.com/office/drawing/2014/main" id="{C3750B00-0063-C345-A29C-04E6D7D5D34A}"/>
              </a:ext>
            </a:extLst>
          </p:cNvPr>
          <p:cNvSpPr/>
          <p:nvPr/>
        </p:nvSpPr>
        <p:spPr>
          <a:xfrm>
            <a:off x="24461961" y="8820057"/>
            <a:ext cx="1268925" cy="2301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04" name="Group 103">
            <a:extLst>
              <a:ext uri="{FF2B5EF4-FFF2-40B4-BE49-F238E27FC236}">
                <a16:creationId xmlns:a16="http://schemas.microsoft.com/office/drawing/2014/main" id="{2A636707-7741-924C-BCEB-8E79402679EF}"/>
              </a:ext>
            </a:extLst>
          </p:cNvPr>
          <p:cNvGrpSpPr/>
          <p:nvPr/>
        </p:nvGrpSpPr>
        <p:grpSpPr>
          <a:xfrm>
            <a:off x="7904351" y="11174910"/>
            <a:ext cx="6039111" cy="3298963"/>
            <a:chOff x="8350917" y="8112751"/>
            <a:chExt cx="5487760" cy="3060000"/>
          </a:xfrm>
        </p:grpSpPr>
        <p:grpSp>
          <p:nvGrpSpPr>
            <p:cNvPr id="96" name="Group 95">
              <a:extLst>
                <a:ext uri="{FF2B5EF4-FFF2-40B4-BE49-F238E27FC236}">
                  <a16:creationId xmlns:a16="http://schemas.microsoft.com/office/drawing/2014/main" id="{D6B806D3-187F-5241-AD0A-B2AB2388F347}"/>
                </a:ext>
              </a:extLst>
            </p:cNvPr>
            <p:cNvGrpSpPr/>
            <p:nvPr/>
          </p:nvGrpSpPr>
          <p:grpSpPr>
            <a:xfrm>
              <a:off x="8350917" y="8112751"/>
              <a:ext cx="5487760" cy="3060000"/>
              <a:chOff x="8350917" y="8112751"/>
              <a:chExt cx="5487760" cy="3060000"/>
            </a:xfrm>
          </p:grpSpPr>
          <p:grpSp>
            <p:nvGrpSpPr>
              <p:cNvPr id="95" name="Group 94">
                <a:extLst>
                  <a:ext uri="{FF2B5EF4-FFF2-40B4-BE49-F238E27FC236}">
                    <a16:creationId xmlns:a16="http://schemas.microsoft.com/office/drawing/2014/main" id="{32A2C53A-20B9-E740-957F-D947CA957520}"/>
                  </a:ext>
                </a:extLst>
              </p:cNvPr>
              <p:cNvGrpSpPr/>
              <p:nvPr/>
            </p:nvGrpSpPr>
            <p:grpSpPr>
              <a:xfrm>
                <a:off x="8350917" y="8112751"/>
                <a:ext cx="5487760" cy="3060000"/>
                <a:chOff x="8350917" y="8112751"/>
                <a:chExt cx="5487760" cy="3060000"/>
              </a:xfrm>
            </p:grpSpPr>
            <p:pic>
              <p:nvPicPr>
                <p:cNvPr id="15" name="slide7" descr="Cardiff">
                  <a:extLst>
                    <a:ext uri="{FF2B5EF4-FFF2-40B4-BE49-F238E27FC236}">
                      <a16:creationId xmlns:a16="http://schemas.microsoft.com/office/drawing/2014/main" id="{A2EE8F0A-B4B1-3A47-8861-5D2CA7BC2294}"/>
                    </a:ext>
                  </a:extLst>
                </p:cNvPr>
                <p:cNvPicPr>
                  <a:picLocks noChangeAspect="1"/>
                </p:cNvPicPr>
                <p:nvPr/>
              </p:nvPicPr>
              <p:blipFill rotWithShape="1">
                <a:blip r:embed="rId12">
                  <a:extLst>
                    <a:ext uri="{28A0092B-C50C-407E-A947-70E740481C1C}">
                      <a14:useLocalDpi xmlns:a14="http://schemas.microsoft.com/office/drawing/2010/main" val="0"/>
                    </a:ext>
                  </a:extLst>
                </a:blip>
                <a:srcRect r="30039" b="14777"/>
                <a:stretch/>
              </p:blipFill>
              <p:spPr>
                <a:xfrm>
                  <a:off x="8350917" y="8112751"/>
                  <a:ext cx="5487760" cy="3060000"/>
                </a:xfrm>
                <a:prstGeom prst="rect">
                  <a:avLst/>
                </a:prstGeom>
              </p:spPr>
            </p:pic>
            <p:sp>
              <p:nvSpPr>
                <p:cNvPr id="37" name="Rectangle 36">
                  <a:extLst>
                    <a:ext uri="{FF2B5EF4-FFF2-40B4-BE49-F238E27FC236}">
                      <a16:creationId xmlns:a16="http://schemas.microsoft.com/office/drawing/2014/main" id="{6766F428-B9ED-CB46-B8F6-312A2337D7AF}"/>
                    </a:ext>
                  </a:extLst>
                </p:cNvPr>
                <p:cNvSpPr/>
                <p:nvPr/>
              </p:nvSpPr>
              <p:spPr>
                <a:xfrm>
                  <a:off x="8553468" y="10770354"/>
                  <a:ext cx="5194300" cy="3650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83" name="Rectangle 82">
                <a:extLst>
                  <a:ext uri="{FF2B5EF4-FFF2-40B4-BE49-F238E27FC236}">
                    <a16:creationId xmlns:a16="http://schemas.microsoft.com/office/drawing/2014/main" id="{45F5B8FC-4F20-F441-88CF-8656D4965F60}"/>
                  </a:ext>
                </a:extLst>
              </p:cNvPr>
              <p:cNvSpPr/>
              <p:nvPr/>
            </p:nvSpPr>
            <p:spPr>
              <a:xfrm rot="16200000">
                <a:off x="7905820" y="9682768"/>
                <a:ext cx="1268925" cy="2301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02" name="Rectangle 101">
              <a:extLst>
                <a:ext uri="{FF2B5EF4-FFF2-40B4-BE49-F238E27FC236}">
                  <a16:creationId xmlns:a16="http://schemas.microsoft.com/office/drawing/2014/main" id="{81B65282-8C3A-BA4A-9EC5-EBF413D36517}"/>
                </a:ext>
              </a:extLst>
            </p:cNvPr>
            <p:cNvSpPr/>
            <p:nvPr/>
          </p:nvSpPr>
          <p:spPr>
            <a:xfrm>
              <a:off x="10249675" y="8394624"/>
              <a:ext cx="2487286" cy="3416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116" name="Picture 115" descr="Chart, waterfall chart&#10;&#10;Description automatically generated">
            <a:extLst>
              <a:ext uri="{FF2B5EF4-FFF2-40B4-BE49-F238E27FC236}">
                <a16:creationId xmlns:a16="http://schemas.microsoft.com/office/drawing/2014/main" id="{E532034F-83FD-B842-B35A-0C2E321D3153}"/>
              </a:ext>
            </a:extLst>
          </p:cNvPr>
          <p:cNvPicPr>
            <a:picLocks/>
          </p:cNvPicPr>
          <p:nvPr/>
        </p:nvPicPr>
        <p:blipFill>
          <a:blip r:embed="rId13"/>
          <a:stretch>
            <a:fillRect/>
          </a:stretch>
        </p:blipFill>
        <p:spPr>
          <a:xfrm>
            <a:off x="7584297" y="7427168"/>
            <a:ext cx="6364800" cy="3420000"/>
          </a:xfrm>
          <a:prstGeom prst="rect">
            <a:avLst/>
          </a:prstGeom>
        </p:spPr>
      </p:pic>
      <p:grpSp>
        <p:nvGrpSpPr>
          <p:cNvPr id="23" name="Group 22">
            <a:extLst>
              <a:ext uri="{FF2B5EF4-FFF2-40B4-BE49-F238E27FC236}">
                <a16:creationId xmlns:a16="http://schemas.microsoft.com/office/drawing/2014/main" id="{4E7D61AC-E168-144C-8F1C-B1F02972A048}"/>
              </a:ext>
            </a:extLst>
          </p:cNvPr>
          <p:cNvGrpSpPr/>
          <p:nvPr/>
        </p:nvGrpSpPr>
        <p:grpSpPr>
          <a:xfrm>
            <a:off x="785366" y="15002189"/>
            <a:ext cx="6557091" cy="3420000"/>
            <a:chOff x="785366" y="15002189"/>
            <a:chExt cx="6557091" cy="3420000"/>
          </a:xfrm>
        </p:grpSpPr>
        <p:pic>
          <p:nvPicPr>
            <p:cNvPr id="125" name="Picture 124" descr="Chart, waterfall chart&#10;&#10;Description automatically generated">
              <a:extLst>
                <a:ext uri="{FF2B5EF4-FFF2-40B4-BE49-F238E27FC236}">
                  <a16:creationId xmlns:a16="http://schemas.microsoft.com/office/drawing/2014/main" id="{ABF360EC-CF02-E946-974D-659A7148AE12}"/>
                </a:ext>
              </a:extLst>
            </p:cNvPr>
            <p:cNvPicPr>
              <a:picLocks/>
            </p:cNvPicPr>
            <p:nvPr/>
          </p:nvPicPr>
          <p:blipFill>
            <a:blip r:embed="rId14"/>
            <a:stretch>
              <a:fillRect/>
            </a:stretch>
          </p:blipFill>
          <p:spPr>
            <a:xfrm>
              <a:off x="785366" y="15002189"/>
              <a:ext cx="6557091" cy="3420000"/>
            </a:xfrm>
            <a:prstGeom prst="rect">
              <a:avLst/>
            </a:prstGeom>
          </p:spPr>
        </p:pic>
        <p:sp>
          <p:nvSpPr>
            <p:cNvPr id="86" name="Rectangle 85">
              <a:extLst>
                <a:ext uri="{FF2B5EF4-FFF2-40B4-BE49-F238E27FC236}">
                  <a16:creationId xmlns:a16="http://schemas.microsoft.com/office/drawing/2014/main" id="{94A8E531-C5E1-F744-95F5-F43CF48EFD36}"/>
                </a:ext>
              </a:extLst>
            </p:cNvPr>
            <p:cNvSpPr/>
            <p:nvPr/>
          </p:nvSpPr>
          <p:spPr>
            <a:xfrm>
              <a:off x="3748132" y="15406438"/>
              <a:ext cx="1229473" cy="3527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24" name="Group 23">
            <a:extLst>
              <a:ext uri="{FF2B5EF4-FFF2-40B4-BE49-F238E27FC236}">
                <a16:creationId xmlns:a16="http://schemas.microsoft.com/office/drawing/2014/main" id="{F33600F4-F4DD-F04A-A3A6-3B925331E63F}"/>
              </a:ext>
            </a:extLst>
          </p:cNvPr>
          <p:cNvGrpSpPr/>
          <p:nvPr/>
        </p:nvGrpSpPr>
        <p:grpSpPr>
          <a:xfrm>
            <a:off x="817441" y="18838561"/>
            <a:ext cx="6498174" cy="3420000"/>
            <a:chOff x="817441" y="18838561"/>
            <a:chExt cx="6498174" cy="3420000"/>
          </a:xfrm>
        </p:grpSpPr>
        <p:pic>
          <p:nvPicPr>
            <p:cNvPr id="10" name="Picture 9" descr="Chart, waterfall chart&#10;&#10;Description automatically generated">
              <a:extLst>
                <a:ext uri="{FF2B5EF4-FFF2-40B4-BE49-F238E27FC236}">
                  <a16:creationId xmlns:a16="http://schemas.microsoft.com/office/drawing/2014/main" id="{4A1B4D00-02C0-B340-818B-AC9077DAD910}"/>
                </a:ext>
              </a:extLst>
            </p:cNvPr>
            <p:cNvPicPr>
              <a:picLocks/>
            </p:cNvPicPr>
            <p:nvPr/>
          </p:nvPicPr>
          <p:blipFill>
            <a:blip r:embed="rId15"/>
            <a:stretch>
              <a:fillRect/>
            </a:stretch>
          </p:blipFill>
          <p:spPr>
            <a:xfrm>
              <a:off x="817441" y="18838561"/>
              <a:ext cx="6498174" cy="3420000"/>
            </a:xfrm>
            <a:prstGeom prst="rect">
              <a:avLst/>
            </a:prstGeom>
          </p:spPr>
        </p:pic>
        <p:sp>
          <p:nvSpPr>
            <p:cNvPr id="91" name="Rectangle 90">
              <a:extLst>
                <a:ext uri="{FF2B5EF4-FFF2-40B4-BE49-F238E27FC236}">
                  <a16:creationId xmlns:a16="http://schemas.microsoft.com/office/drawing/2014/main" id="{37548822-9A02-2443-A542-E95CB2F7A4E6}"/>
                </a:ext>
              </a:extLst>
            </p:cNvPr>
            <p:cNvSpPr/>
            <p:nvPr/>
          </p:nvSpPr>
          <p:spPr>
            <a:xfrm>
              <a:off x="3733618" y="19283312"/>
              <a:ext cx="1229473" cy="3527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25" name="Group 24">
            <a:extLst>
              <a:ext uri="{FF2B5EF4-FFF2-40B4-BE49-F238E27FC236}">
                <a16:creationId xmlns:a16="http://schemas.microsoft.com/office/drawing/2014/main" id="{60E117CE-B540-114B-A5A3-F8B69AE3A340}"/>
              </a:ext>
            </a:extLst>
          </p:cNvPr>
          <p:cNvGrpSpPr/>
          <p:nvPr/>
        </p:nvGrpSpPr>
        <p:grpSpPr>
          <a:xfrm>
            <a:off x="817441" y="22674933"/>
            <a:ext cx="6403160" cy="3420000"/>
            <a:chOff x="817441" y="22674933"/>
            <a:chExt cx="6403160" cy="3420000"/>
          </a:xfrm>
        </p:grpSpPr>
        <p:pic>
          <p:nvPicPr>
            <p:cNvPr id="36" name="Picture 35" descr="Chart, waterfall chart&#10;&#10;Description automatically generated">
              <a:extLst>
                <a:ext uri="{FF2B5EF4-FFF2-40B4-BE49-F238E27FC236}">
                  <a16:creationId xmlns:a16="http://schemas.microsoft.com/office/drawing/2014/main" id="{54E701A2-3F5E-1446-B0F5-FE18AFFDE4AF}"/>
                </a:ext>
              </a:extLst>
            </p:cNvPr>
            <p:cNvPicPr>
              <a:picLocks/>
            </p:cNvPicPr>
            <p:nvPr/>
          </p:nvPicPr>
          <p:blipFill>
            <a:blip r:embed="rId16"/>
            <a:stretch>
              <a:fillRect/>
            </a:stretch>
          </p:blipFill>
          <p:spPr>
            <a:xfrm>
              <a:off x="817441" y="22674933"/>
              <a:ext cx="6403160" cy="3420000"/>
            </a:xfrm>
            <a:prstGeom prst="rect">
              <a:avLst/>
            </a:prstGeom>
          </p:spPr>
        </p:pic>
        <p:sp>
          <p:nvSpPr>
            <p:cNvPr id="92" name="Rectangle 91">
              <a:extLst>
                <a:ext uri="{FF2B5EF4-FFF2-40B4-BE49-F238E27FC236}">
                  <a16:creationId xmlns:a16="http://schemas.microsoft.com/office/drawing/2014/main" id="{99BE7E84-3F32-2C4A-8AEE-A573506AE9CA}"/>
                </a:ext>
              </a:extLst>
            </p:cNvPr>
            <p:cNvSpPr/>
            <p:nvPr/>
          </p:nvSpPr>
          <p:spPr>
            <a:xfrm>
              <a:off x="3842103" y="23089288"/>
              <a:ext cx="1229473" cy="3527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26" name="Group 25">
            <a:extLst>
              <a:ext uri="{FF2B5EF4-FFF2-40B4-BE49-F238E27FC236}">
                <a16:creationId xmlns:a16="http://schemas.microsoft.com/office/drawing/2014/main" id="{2279F55E-0E88-4848-87AF-211FD1CBD137}"/>
              </a:ext>
            </a:extLst>
          </p:cNvPr>
          <p:cNvGrpSpPr/>
          <p:nvPr/>
        </p:nvGrpSpPr>
        <p:grpSpPr>
          <a:xfrm>
            <a:off x="755739" y="26511305"/>
            <a:ext cx="6498174" cy="3600000"/>
            <a:chOff x="755739" y="26511305"/>
            <a:chExt cx="6498174" cy="3600000"/>
          </a:xfrm>
        </p:grpSpPr>
        <p:pic>
          <p:nvPicPr>
            <p:cNvPr id="108" name="Picture 107" descr="Chart&#10;&#10;Description automatically generated">
              <a:extLst>
                <a:ext uri="{FF2B5EF4-FFF2-40B4-BE49-F238E27FC236}">
                  <a16:creationId xmlns:a16="http://schemas.microsoft.com/office/drawing/2014/main" id="{CA74A119-6132-714B-9AA5-4EC908EBFBFC}"/>
                </a:ext>
              </a:extLst>
            </p:cNvPr>
            <p:cNvPicPr>
              <a:picLocks/>
            </p:cNvPicPr>
            <p:nvPr/>
          </p:nvPicPr>
          <p:blipFill>
            <a:blip r:embed="rId17"/>
            <a:stretch>
              <a:fillRect/>
            </a:stretch>
          </p:blipFill>
          <p:spPr>
            <a:xfrm>
              <a:off x="755739" y="26511305"/>
              <a:ext cx="6498174" cy="3600000"/>
            </a:xfrm>
            <a:prstGeom prst="rect">
              <a:avLst/>
            </a:prstGeom>
          </p:spPr>
        </p:pic>
        <p:sp>
          <p:nvSpPr>
            <p:cNvPr id="93" name="Rectangle 92">
              <a:extLst>
                <a:ext uri="{FF2B5EF4-FFF2-40B4-BE49-F238E27FC236}">
                  <a16:creationId xmlns:a16="http://schemas.microsoft.com/office/drawing/2014/main" id="{94B3010D-C5F6-FA45-B272-E0914F12594B}"/>
                </a:ext>
              </a:extLst>
            </p:cNvPr>
            <p:cNvSpPr/>
            <p:nvPr/>
          </p:nvSpPr>
          <p:spPr>
            <a:xfrm>
              <a:off x="3698194" y="26914510"/>
              <a:ext cx="1229473" cy="3527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46" name="Group 45">
            <a:extLst>
              <a:ext uri="{FF2B5EF4-FFF2-40B4-BE49-F238E27FC236}">
                <a16:creationId xmlns:a16="http://schemas.microsoft.com/office/drawing/2014/main" id="{ACB17539-77CA-E54D-BCBC-CDC9C4AE0694}"/>
              </a:ext>
            </a:extLst>
          </p:cNvPr>
          <p:cNvGrpSpPr/>
          <p:nvPr/>
        </p:nvGrpSpPr>
        <p:grpSpPr>
          <a:xfrm>
            <a:off x="7595731" y="11289057"/>
            <a:ext cx="6364800" cy="3341864"/>
            <a:chOff x="7595731" y="11289057"/>
            <a:chExt cx="6364800" cy="3341864"/>
          </a:xfrm>
        </p:grpSpPr>
        <p:grpSp>
          <p:nvGrpSpPr>
            <p:cNvPr id="11" name="Group 10">
              <a:extLst>
                <a:ext uri="{FF2B5EF4-FFF2-40B4-BE49-F238E27FC236}">
                  <a16:creationId xmlns:a16="http://schemas.microsoft.com/office/drawing/2014/main" id="{C7807192-1E27-6C4D-9364-3F0E76E3C098}"/>
                </a:ext>
              </a:extLst>
            </p:cNvPr>
            <p:cNvGrpSpPr/>
            <p:nvPr/>
          </p:nvGrpSpPr>
          <p:grpSpPr>
            <a:xfrm>
              <a:off x="7595731" y="11289057"/>
              <a:ext cx="6364800" cy="3341864"/>
              <a:chOff x="7595731" y="11289057"/>
              <a:chExt cx="6364800" cy="3341864"/>
            </a:xfrm>
          </p:grpSpPr>
          <p:pic>
            <p:nvPicPr>
              <p:cNvPr id="121" name="Picture 120" descr="Chart, bar chart&#10;&#10;Description automatically generated">
                <a:extLst>
                  <a:ext uri="{FF2B5EF4-FFF2-40B4-BE49-F238E27FC236}">
                    <a16:creationId xmlns:a16="http://schemas.microsoft.com/office/drawing/2014/main" id="{485DC43D-CC60-9D4C-9549-886FD36BB80A}"/>
                  </a:ext>
                </a:extLst>
              </p:cNvPr>
              <p:cNvPicPr>
                <a:picLocks/>
              </p:cNvPicPr>
              <p:nvPr/>
            </p:nvPicPr>
            <p:blipFill rotWithShape="1">
              <a:blip r:embed="rId18"/>
              <a:srcRect b="2285"/>
              <a:stretch/>
            </p:blipFill>
            <p:spPr>
              <a:xfrm>
                <a:off x="7595731" y="11289057"/>
                <a:ext cx="6364800" cy="3341864"/>
              </a:xfrm>
              <a:prstGeom prst="rect">
                <a:avLst/>
              </a:prstGeom>
            </p:spPr>
          </p:pic>
          <p:sp>
            <p:nvSpPr>
              <p:cNvPr id="6" name="Rectangle 5">
                <a:extLst>
                  <a:ext uri="{FF2B5EF4-FFF2-40B4-BE49-F238E27FC236}">
                    <a16:creationId xmlns:a16="http://schemas.microsoft.com/office/drawing/2014/main" id="{5B0C8A63-AA40-724F-B29B-E2EF0335430F}"/>
                  </a:ext>
                </a:extLst>
              </p:cNvPr>
              <p:cNvSpPr/>
              <p:nvPr/>
            </p:nvSpPr>
            <p:spPr>
              <a:xfrm>
                <a:off x="10449101" y="11662935"/>
                <a:ext cx="1229473" cy="3527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45" name="Rectangle 44">
              <a:extLst>
                <a:ext uri="{FF2B5EF4-FFF2-40B4-BE49-F238E27FC236}">
                  <a16:creationId xmlns:a16="http://schemas.microsoft.com/office/drawing/2014/main" id="{851C26EB-1520-A044-A204-C8D54F7B4F9D}"/>
                </a:ext>
              </a:extLst>
            </p:cNvPr>
            <p:cNvSpPr/>
            <p:nvPr/>
          </p:nvSpPr>
          <p:spPr>
            <a:xfrm>
              <a:off x="7623868" y="12654240"/>
              <a:ext cx="280483" cy="12843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47" name="Group 46">
            <a:extLst>
              <a:ext uri="{FF2B5EF4-FFF2-40B4-BE49-F238E27FC236}">
                <a16:creationId xmlns:a16="http://schemas.microsoft.com/office/drawing/2014/main" id="{33C3B4AC-1FFD-D04C-A034-6D86610A8860}"/>
              </a:ext>
            </a:extLst>
          </p:cNvPr>
          <p:cNvGrpSpPr/>
          <p:nvPr/>
        </p:nvGrpSpPr>
        <p:grpSpPr>
          <a:xfrm>
            <a:off x="14655010" y="11289057"/>
            <a:ext cx="6364800" cy="3420000"/>
            <a:chOff x="14655010" y="11289057"/>
            <a:chExt cx="6364800" cy="3420000"/>
          </a:xfrm>
        </p:grpSpPr>
        <p:grpSp>
          <p:nvGrpSpPr>
            <p:cNvPr id="12" name="Group 11">
              <a:extLst>
                <a:ext uri="{FF2B5EF4-FFF2-40B4-BE49-F238E27FC236}">
                  <a16:creationId xmlns:a16="http://schemas.microsoft.com/office/drawing/2014/main" id="{A9A93CE7-5D15-BA4C-BCF3-BCEF69A54B69}"/>
                </a:ext>
              </a:extLst>
            </p:cNvPr>
            <p:cNvGrpSpPr/>
            <p:nvPr/>
          </p:nvGrpSpPr>
          <p:grpSpPr>
            <a:xfrm>
              <a:off x="14655010" y="11289057"/>
              <a:ext cx="6364800" cy="3420000"/>
              <a:chOff x="14655010" y="11289057"/>
              <a:chExt cx="6364800" cy="3420000"/>
            </a:xfrm>
          </p:grpSpPr>
          <p:pic>
            <p:nvPicPr>
              <p:cNvPr id="123" name="Picture 122" descr="Chart, waterfall chart&#10;&#10;Description automatically generated">
                <a:extLst>
                  <a:ext uri="{FF2B5EF4-FFF2-40B4-BE49-F238E27FC236}">
                    <a16:creationId xmlns:a16="http://schemas.microsoft.com/office/drawing/2014/main" id="{CA85FD09-AF02-9544-A118-79EDBBA7ACBE}"/>
                  </a:ext>
                </a:extLst>
              </p:cNvPr>
              <p:cNvPicPr>
                <a:picLocks/>
              </p:cNvPicPr>
              <p:nvPr/>
            </p:nvPicPr>
            <p:blipFill>
              <a:blip r:embed="rId19"/>
              <a:stretch>
                <a:fillRect/>
              </a:stretch>
            </p:blipFill>
            <p:spPr>
              <a:xfrm>
                <a:off x="14655010" y="11289057"/>
                <a:ext cx="6364800" cy="3420000"/>
              </a:xfrm>
              <a:prstGeom prst="rect">
                <a:avLst/>
              </a:prstGeom>
            </p:spPr>
          </p:pic>
          <p:sp>
            <p:nvSpPr>
              <p:cNvPr id="76" name="Rectangle 75">
                <a:extLst>
                  <a:ext uri="{FF2B5EF4-FFF2-40B4-BE49-F238E27FC236}">
                    <a16:creationId xmlns:a16="http://schemas.microsoft.com/office/drawing/2014/main" id="{87951D24-D574-2541-82EF-DA228C76BA8B}"/>
                  </a:ext>
                </a:extLst>
              </p:cNvPr>
              <p:cNvSpPr/>
              <p:nvPr/>
            </p:nvSpPr>
            <p:spPr>
              <a:xfrm>
                <a:off x="17509453" y="11771653"/>
                <a:ext cx="1229473" cy="3527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18" name="Rectangle 117">
              <a:extLst>
                <a:ext uri="{FF2B5EF4-FFF2-40B4-BE49-F238E27FC236}">
                  <a16:creationId xmlns:a16="http://schemas.microsoft.com/office/drawing/2014/main" id="{8D1096EB-55F1-E24A-8483-6EFF8EE5C01E}"/>
                </a:ext>
              </a:extLst>
            </p:cNvPr>
            <p:cNvSpPr/>
            <p:nvPr/>
          </p:nvSpPr>
          <p:spPr>
            <a:xfrm>
              <a:off x="14661011" y="12764557"/>
              <a:ext cx="280483" cy="12843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50" name="Group 49">
            <a:extLst>
              <a:ext uri="{FF2B5EF4-FFF2-40B4-BE49-F238E27FC236}">
                <a16:creationId xmlns:a16="http://schemas.microsoft.com/office/drawing/2014/main" id="{18AE49AA-8FCE-FF4A-BF84-B74AA24CC5F8}"/>
              </a:ext>
            </a:extLst>
          </p:cNvPr>
          <p:cNvGrpSpPr/>
          <p:nvPr/>
        </p:nvGrpSpPr>
        <p:grpSpPr>
          <a:xfrm>
            <a:off x="21136006" y="11284898"/>
            <a:ext cx="6298824" cy="3420000"/>
            <a:chOff x="21207000" y="11284898"/>
            <a:chExt cx="6227829" cy="3420000"/>
          </a:xfrm>
        </p:grpSpPr>
        <p:grpSp>
          <p:nvGrpSpPr>
            <p:cNvPr id="14" name="Group 13">
              <a:extLst>
                <a:ext uri="{FF2B5EF4-FFF2-40B4-BE49-F238E27FC236}">
                  <a16:creationId xmlns:a16="http://schemas.microsoft.com/office/drawing/2014/main" id="{B0E604B4-771B-2247-8B0B-DDA44C773A30}"/>
                </a:ext>
              </a:extLst>
            </p:cNvPr>
            <p:cNvGrpSpPr/>
            <p:nvPr/>
          </p:nvGrpSpPr>
          <p:grpSpPr>
            <a:xfrm>
              <a:off x="21207000" y="11284898"/>
              <a:ext cx="6227829" cy="3420000"/>
              <a:chOff x="21207000" y="11284898"/>
              <a:chExt cx="6227829" cy="3420000"/>
            </a:xfrm>
          </p:grpSpPr>
          <p:pic>
            <p:nvPicPr>
              <p:cNvPr id="115" name="Picture 114" descr="Chart, waterfall chart&#10;&#10;Description automatically generated">
                <a:extLst>
                  <a:ext uri="{FF2B5EF4-FFF2-40B4-BE49-F238E27FC236}">
                    <a16:creationId xmlns:a16="http://schemas.microsoft.com/office/drawing/2014/main" id="{6EB367D9-5739-3441-BE74-B25D2EE78CA1}"/>
                  </a:ext>
                </a:extLst>
              </p:cNvPr>
              <p:cNvPicPr>
                <a:picLocks/>
              </p:cNvPicPr>
              <p:nvPr/>
            </p:nvPicPr>
            <p:blipFill rotWithShape="1">
              <a:blip r:embed="rId20"/>
              <a:srcRect r="4293"/>
              <a:stretch/>
            </p:blipFill>
            <p:spPr>
              <a:xfrm>
                <a:off x="21207000" y="11284898"/>
                <a:ext cx="6227829" cy="3420000"/>
              </a:xfrm>
              <a:prstGeom prst="rect">
                <a:avLst/>
              </a:prstGeom>
            </p:spPr>
          </p:pic>
          <p:sp>
            <p:nvSpPr>
              <p:cNvPr id="77" name="Rectangle 76">
                <a:extLst>
                  <a:ext uri="{FF2B5EF4-FFF2-40B4-BE49-F238E27FC236}">
                    <a16:creationId xmlns:a16="http://schemas.microsoft.com/office/drawing/2014/main" id="{42FC84CB-E256-554C-BC1B-59EC6B008A71}"/>
                  </a:ext>
                </a:extLst>
              </p:cNvPr>
              <p:cNvSpPr/>
              <p:nvPr/>
            </p:nvSpPr>
            <p:spPr>
              <a:xfrm>
                <a:off x="24162619" y="11786045"/>
                <a:ext cx="1229473" cy="3527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22" name="Rectangle 121">
              <a:extLst>
                <a:ext uri="{FF2B5EF4-FFF2-40B4-BE49-F238E27FC236}">
                  <a16:creationId xmlns:a16="http://schemas.microsoft.com/office/drawing/2014/main" id="{7B29ADFA-3BD3-984F-9235-DE783D7852A8}"/>
                </a:ext>
              </a:extLst>
            </p:cNvPr>
            <p:cNvSpPr/>
            <p:nvPr/>
          </p:nvSpPr>
          <p:spPr>
            <a:xfrm>
              <a:off x="21290512" y="12654240"/>
              <a:ext cx="280483" cy="12843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51" name="Group 50">
            <a:extLst>
              <a:ext uri="{FF2B5EF4-FFF2-40B4-BE49-F238E27FC236}">
                <a16:creationId xmlns:a16="http://schemas.microsoft.com/office/drawing/2014/main" id="{1E3F4190-8877-0545-A52A-CB12BD291DA6}"/>
              </a:ext>
            </a:extLst>
          </p:cNvPr>
          <p:cNvGrpSpPr/>
          <p:nvPr/>
        </p:nvGrpSpPr>
        <p:grpSpPr>
          <a:xfrm>
            <a:off x="7560676" y="15026591"/>
            <a:ext cx="6450242" cy="3341864"/>
            <a:chOff x="7560676" y="15026591"/>
            <a:chExt cx="6450242" cy="3341864"/>
          </a:xfrm>
        </p:grpSpPr>
        <p:grpSp>
          <p:nvGrpSpPr>
            <p:cNvPr id="19" name="Group 18">
              <a:extLst>
                <a:ext uri="{FF2B5EF4-FFF2-40B4-BE49-F238E27FC236}">
                  <a16:creationId xmlns:a16="http://schemas.microsoft.com/office/drawing/2014/main" id="{A4A9B43E-D974-C54B-BFE0-12058DEF69BA}"/>
                </a:ext>
              </a:extLst>
            </p:cNvPr>
            <p:cNvGrpSpPr/>
            <p:nvPr/>
          </p:nvGrpSpPr>
          <p:grpSpPr>
            <a:xfrm>
              <a:off x="7560676" y="15026591"/>
              <a:ext cx="6450242" cy="3341864"/>
              <a:chOff x="7560676" y="15026591"/>
              <a:chExt cx="6450242" cy="3341864"/>
            </a:xfrm>
          </p:grpSpPr>
          <p:pic>
            <p:nvPicPr>
              <p:cNvPr id="128" name="Picture 127" descr="Chart, waterfall chart&#10;&#10;Description automatically generated">
                <a:extLst>
                  <a:ext uri="{FF2B5EF4-FFF2-40B4-BE49-F238E27FC236}">
                    <a16:creationId xmlns:a16="http://schemas.microsoft.com/office/drawing/2014/main" id="{3325FD95-81E0-A545-8F5A-07D509EAEC7E}"/>
                  </a:ext>
                </a:extLst>
              </p:cNvPr>
              <p:cNvPicPr>
                <a:picLocks/>
              </p:cNvPicPr>
              <p:nvPr/>
            </p:nvPicPr>
            <p:blipFill rotWithShape="1">
              <a:blip r:embed="rId21"/>
              <a:srcRect b="2179"/>
              <a:stretch/>
            </p:blipFill>
            <p:spPr>
              <a:xfrm>
                <a:off x="7560676" y="15026591"/>
                <a:ext cx="6450242" cy="3341864"/>
              </a:xfrm>
              <a:prstGeom prst="rect">
                <a:avLst/>
              </a:prstGeom>
            </p:spPr>
          </p:pic>
          <p:sp>
            <p:nvSpPr>
              <p:cNvPr id="80" name="Rectangle 79">
                <a:extLst>
                  <a:ext uri="{FF2B5EF4-FFF2-40B4-BE49-F238E27FC236}">
                    <a16:creationId xmlns:a16="http://schemas.microsoft.com/office/drawing/2014/main" id="{94F62E45-78F6-DD45-B7B9-C2240CA6EB69}"/>
                  </a:ext>
                </a:extLst>
              </p:cNvPr>
              <p:cNvSpPr/>
              <p:nvPr/>
            </p:nvSpPr>
            <p:spPr>
              <a:xfrm>
                <a:off x="10512689" y="15396756"/>
                <a:ext cx="1229473" cy="3527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27" name="Rectangle 126">
              <a:extLst>
                <a:ext uri="{FF2B5EF4-FFF2-40B4-BE49-F238E27FC236}">
                  <a16:creationId xmlns:a16="http://schemas.microsoft.com/office/drawing/2014/main" id="{28C5F1AA-E149-0240-9353-148827A824DF}"/>
                </a:ext>
              </a:extLst>
            </p:cNvPr>
            <p:cNvSpPr/>
            <p:nvPr/>
          </p:nvSpPr>
          <p:spPr>
            <a:xfrm>
              <a:off x="7680521" y="16486364"/>
              <a:ext cx="280483" cy="12843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52" name="Group 51">
            <a:extLst>
              <a:ext uri="{FF2B5EF4-FFF2-40B4-BE49-F238E27FC236}">
                <a16:creationId xmlns:a16="http://schemas.microsoft.com/office/drawing/2014/main" id="{832191DB-9B21-6546-99B2-31A4816AC207}"/>
              </a:ext>
            </a:extLst>
          </p:cNvPr>
          <p:cNvGrpSpPr/>
          <p:nvPr/>
        </p:nvGrpSpPr>
        <p:grpSpPr>
          <a:xfrm>
            <a:off x="7562166" y="18838561"/>
            <a:ext cx="6426502" cy="3420000"/>
            <a:chOff x="7562166" y="18838561"/>
            <a:chExt cx="6426502" cy="3420000"/>
          </a:xfrm>
        </p:grpSpPr>
        <p:grpSp>
          <p:nvGrpSpPr>
            <p:cNvPr id="27" name="Group 26">
              <a:extLst>
                <a:ext uri="{FF2B5EF4-FFF2-40B4-BE49-F238E27FC236}">
                  <a16:creationId xmlns:a16="http://schemas.microsoft.com/office/drawing/2014/main" id="{1D0DBFBB-70CD-4E40-94B3-7B06E714F70D}"/>
                </a:ext>
              </a:extLst>
            </p:cNvPr>
            <p:cNvGrpSpPr/>
            <p:nvPr/>
          </p:nvGrpSpPr>
          <p:grpSpPr>
            <a:xfrm>
              <a:off x="7562166" y="18838561"/>
              <a:ext cx="6426502" cy="3420000"/>
              <a:chOff x="7562166" y="18838561"/>
              <a:chExt cx="6426502" cy="3420000"/>
            </a:xfrm>
          </p:grpSpPr>
          <p:pic>
            <p:nvPicPr>
              <p:cNvPr id="13" name="Picture 12" descr="Chart, waterfall chart&#10;&#10;Description automatically generated">
                <a:extLst>
                  <a:ext uri="{FF2B5EF4-FFF2-40B4-BE49-F238E27FC236}">
                    <a16:creationId xmlns:a16="http://schemas.microsoft.com/office/drawing/2014/main" id="{2E8AD20C-5DA1-4F47-B521-BEFF9B10F954}"/>
                  </a:ext>
                </a:extLst>
              </p:cNvPr>
              <p:cNvPicPr>
                <a:picLocks/>
              </p:cNvPicPr>
              <p:nvPr/>
            </p:nvPicPr>
            <p:blipFill>
              <a:blip r:embed="rId22"/>
              <a:stretch>
                <a:fillRect/>
              </a:stretch>
            </p:blipFill>
            <p:spPr>
              <a:xfrm>
                <a:off x="7562166" y="18838561"/>
                <a:ext cx="6426502" cy="3420000"/>
              </a:xfrm>
              <a:prstGeom prst="rect">
                <a:avLst/>
              </a:prstGeom>
            </p:spPr>
          </p:pic>
          <p:sp>
            <p:nvSpPr>
              <p:cNvPr id="94" name="Rectangle 93">
                <a:extLst>
                  <a:ext uri="{FF2B5EF4-FFF2-40B4-BE49-F238E27FC236}">
                    <a16:creationId xmlns:a16="http://schemas.microsoft.com/office/drawing/2014/main" id="{82714AB1-37ED-B54B-B3F7-EE40C8BC6153}"/>
                  </a:ext>
                </a:extLst>
              </p:cNvPr>
              <p:cNvSpPr/>
              <p:nvPr/>
            </p:nvSpPr>
            <p:spPr>
              <a:xfrm>
                <a:off x="10496413" y="19206821"/>
                <a:ext cx="1229473" cy="3527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29" name="Rectangle 128">
              <a:extLst>
                <a:ext uri="{FF2B5EF4-FFF2-40B4-BE49-F238E27FC236}">
                  <a16:creationId xmlns:a16="http://schemas.microsoft.com/office/drawing/2014/main" id="{3F7EBEA6-68C4-1649-ACCC-6F999F82E976}"/>
                </a:ext>
              </a:extLst>
            </p:cNvPr>
            <p:cNvSpPr/>
            <p:nvPr/>
          </p:nvSpPr>
          <p:spPr>
            <a:xfrm>
              <a:off x="7729269" y="20338176"/>
              <a:ext cx="280483" cy="12843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53" name="Group 52">
            <a:extLst>
              <a:ext uri="{FF2B5EF4-FFF2-40B4-BE49-F238E27FC236}">
                <a16:creationId xmlns:a16="http://schemas.microsoft.com/office/drawing/2014/main" id="{BA2DAE5A-1C7B-6B45-BF07-200425BE15D5}"/>
              </a:ext>
            </a:extLst>
          </p:cNvPr>
          <p:cNvGrpSpPr/>
          <p:nvPr/>
        </p:nvGrpSpPr>
        <p:grpSpPr>
          <a:xfrm>
            <a:off x="7590786" y="22674933"/>
            <a:ext cx="6437984" cy="3420000"/>
            <a:chOff x="7590786" y="22674933"/>
            <a:chExt cx="6437984" cy="3420000"/>
          </a:xfrm>
        </p:grpSpPr>
        <p:grpSp>
          <p:nvGrpSpPr>
            <p:cNvPr id="28" name="Group 27">
              <a:extLst>
                <a:ext uri="{FF2B5EF4-FFF2-40B4-BE49-F238E27FC236}">
                  <a16:creationId xmlns:a16="http://schemas.microsoft.com/office/drawing/2014/main" id="{5D8F207C-6BB0-DC43-B76F-33B6ED0A27CC}"/>
                </a:ext>
              </a:extLst>
            </p:cNvPr>
            <p:cNvGrpSpPr/>
            <p:nvPr/>
          </p:nvGrpSpPr>
          <p:grpSpPr>
            <a:xfrm>
              <a:off x="7590786" y="22674933"/>
              <a:ext cx="6437984" cy="3420000"/>
              <a:chOff x="7590786" y="22674933"/>
              <a:chExt cx="6437984" cy="3420000"/>
            </a:xfrm>
          </p:grpSpPr>
          <p:pic>
            <p:nvPicPr>
              <p:cNvPr id="66" name="Picture 65" descr="Chart, waterfall chart&#10;&#10;Description automatically generated">
                <a:extLst>
                  <a:ext uri="{FF2B5EF4-FFF2-40B4-BE49-F238E27FC236}">
                    <a16:creationId xmlns:a16="http://schemas.microsoft.com/office/drawing/2014/main" id="{8C5E15E0-D143-3F42-83CC-C34BE14693BA}"/>
                  </a:ext>
                </a:extLst>
              </p:cNvPr>
              <p:cNvPicPr>
                <a:picLocks/>
              </p:cNvPicPr>
              <p:nvPr/>
            </p:nvPicPr>
            <p:blipFill>
              <a:blip r:embed="rId23"/>
              <a:stretch>
                <a:fillRect/>
              </a:stretch>
            </p:blipFill>
            <p:spPr>
              <a:xfrm>
                <a:off x="7590786" y="22674933"/>
                <a:ext cx="6437984" cy="3420000"/>
              </a:xfrm>
              <a:prstGeom prst="rect">
                <a:avLst/>
              </a:prstGeom>
            </p:spPr>
          </p:pic>
          <p:sp>
            <p:nvSpPr>
              <p:cNvPr id="97" name="Rectangle 96">
                <a:extLst>
                  <a:ext uri="{FF2B5EF4-FFF2-40B4-BE49-F238E27FC236}">
                    <a16:creationId xmlns:a16="http://schemas.microsoft.com/office/drawing/2014/main" id="{E2A1AB11-7149-F345-83C1-D214741B8E67}"/>
                  </a:ext>
                </a:extLst>
              </p:cNvPr>
              <p:cNvSpPr/>
              <p:nvPr/>
            </p:nvSpPr>
            <p:spPr>
              <a:xfrm>
                <a:off x="10552926" y="23104663"/>
                <a:ext cx="1229473" cy="3527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31" name="Rectangle 130">
              <a:extLst>
                <a:ext uri="{FF2B5EF4-FFF2-40B4-BE49-F238E27FC236}">
                  <a16:creationId xmlns:a16="http://schemas.microsoft.com/office/drawing/2014/main" id="{D4313CB7-3F21-A348-8AFA-B42AE14ABEB0}"/>
                </a:ext>
              </a:extLst>
            </p:cNvPr>
            <p:cNvSpPr/>
            <p:nvPr/>
          </p:nvSpPr>
          <p:spPr>
            <a:xfrm>
              <a:off x="7724779" y="23915707"/>
              <a:ext cx="280483" cy="12843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58" name="Group 57">
            <a:extLst>
              <a:ext uri="{FF2B5EF4-FFF2-40B4-BE49-F238E27FC236}">
                <a16:creationId xmlns:a16="http://schemas.microsoft.com/office/drawing/2014/main" id="{74BB373F-DEB4-9E43-BCFD-A2CFCB0D416E}"/>
              </a:ext>
            </a:extLst>
          </p:cNvPr>
          <p:cNvGrpSpPr/>
          <p:nvPr/>
        </p:nvGrpSpPr>
        <p:grpSpPr>
          <a:xfrm>
            <a:off x="7590786" y="26514475"/>
            <a:ext cx="6434554" cy="3600000"/>
            <a:chOff x="7590786" y="26514475"/>
            <a:chExt cx="6434554" cy="3600000"/>
          </a:xfrm>
        </p:grpSpPr>
        <p:grpSp>
          <p:nvGrpSpPr>
            <p:cNvPr id="29" name="Group 28">
              <a:extLst>
                <a:ext uri="{FF2B5EF4-FFF2-40B4-BE49-F238E27FC236}">
                  <a16:creationId xmlns:a16="http://schemas.microsoft.com/office/drawing/2014/main" id="{AAE8CED5-32B5-1848-97C7-F209E999F96A}"/>
                </a:ext>
              </a:extLst>
            </p:cNvPr>
            <p:cNvGrpSpPr/>
            <p:nvPr/>
          </p:nvGrpSpPr>
          <p:grpSpPr>
            <a:xfrm>
              <a:off x="7590786" y="26514475"/>
              <a:ext cx="6434554" cy="3600000"/>
              <a:chOff x="7590786" y="26514475"/>
              <a:chExt cx="6434554" cy="3600000"/>
            </a:xfrm>
          </p:grpSpPr>
          <p:pic>
            <p:nvPicPr>
              <p:cNvPr id="114" name="Picture 113" descr="Chart, waterfall chart&#10;&#10;Description automatically generated">
                <a:extLst>
                  <a:ext uri="{FF2B5EF4-FFF2-40B4-BE49-F238E27FC236}">
                    <a16:creationId xmlns:a16="http://schemas.microsoft.com/office/drawing/2014/main" id="{61EA3CA7-A75D-EC48-A9E9-73A66E90E86B}"/>
                  </a:ext>
                </a:extLst>
              </p:cNvPr>
              <p:cNvPicPr>
                <a:picLocks/>
              </p:cNvPicPr>
              <p:nvPr/>
            </p:nvPicPr>
            <p:blipFill>
              <a:blip r:embed="rId24"/>
              <a:stretch>
                <a:fillRect/>
              </a:stretch>
            </p:blipFill>
            <p:spPr>
              <a:xfrm>
                <a:off x="7590786" y="26514475"/>
                <a:ext cx="6434554" cy="3600000"/>
              </a:xfrm>
              <a:prstGeom prst="rect">
                <a:avLst/>
              </a:prstGeom>
            </p:spPr>
          </p:pic>
          <p:sp>
            <p:nvSpPr>
              <p:cNvPr id="98" name="Rectangle 97">
                <a:extLst>
                  <a:ext uri="{FF2B5EF4-FFF2-40B4-BE49-F238E27FC236}">
                    <a16:creationId xmlns:a16="http://schemas.microsoft.com/office/drawing/2014/main" id="{3BF41F45-E93A-0645-B53D-20946E9E7884}"/>
                  </a:ext>
                </a:extLst>
              </p:cNvPr>
              <p:cNvSpPr/>
              <p:nvPr/>
            </p:nvSpPr>
            <p:spPr>
              <a:xfrm>
                <a:off x="10549719" y="26914510"/>
                <a:ext cx="1229473" cy="3527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33" name="Rectangle 132">
              <a:extLst>
                <a:ext uri="{FF2B5EF4-FFF2-40B4-BE49-F238E27FC236}">
                  <a16:creationId xmlns:a16="http://schemas.microsoft.com/office/drawing/2014/main" id="{25F01AF5-55A5-BF49-A372-B5172F17D8C3}"/>
                </a:ext>
              </a:extLst>
            </p:cNvPr>
            <p:cNvSpPr/>
            <p:nvPr/>
          </p:nvSpPr>
          <p:spPr>
            <a:xfrm>
              <a:off x="7647327" y="27668603"/>
              <a:ext cx="280483" cy="12843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59" name="Group 58">
            <a:extLst>
              <a:ext uri="{FF2B5EF4-FFF2-40B4-BE49-F238E27FC236}">
                <a16:creationId xmlns:a16="http://schemas.microsoft.com/office/drawing/2014/main" id="{5BBC52FD-F382-2742-8FE3-599789BE5981}"/>
              </a:ext>
            </a:extLst>
          </p:cNvPr>
          <p:cNvGrpSpPr/>
          <p:nvPr/>
        </p:nvGrpSpPr>
        <p:grpSpPr>
          <a:xfrm>
            <a:off x="14652926" y="14997012"/>
            <a:ext cx="6364800" cy="3420000"/>
            <a:chOff x="14652926" y="14997012"/>
            <a:chExt cx="6364800" cy="3420000"/>
          </a:xfrm>
        </p:grpSpPr>
        <p:grpSp>
          <p:nvGrpSpPr>
            <p:cNvPr id="21" name="Group 20">
              <a:extLst>
                <a:ext uri="{FF2B5EF4-FFF2-40B4-BE49-F238E27FC236}">
                  <a16:creationId xmlns:a16="http://schemas.microsoft.com/office/drawing/2014/main" id="{F009C62F-03D8-1148-A697-98D843447C46}"/>
                </a:ext>
              </a:extLst>
            </p:cNvPr>
            <p:cNvGrpSpPr/>
            <p:nvPr/>
          </p:nvGrpSpPr>
          <p:grpSpPr>
            <a:xfrm>
              <a:off x="14652926" y="14997012"/>
              <a:ext cx="6364800" cy="3420000"/>
              <a:chOff x="14652926" y="14997012"/>
              <a:chExt cx="6364800" cy="3420000"/>
            </a:xfrm>
          </p:grpSpPr>
          <p:pic>
            <p:nvPicPr>
              <p:cNvPr id="130" name="Picture 129" descr="Chart, waterfall chart&#10;&#10;Description automatically generated">
                <a:extLst>
                  <a:ext uri="{FF2B5EF4-FFF2-40B4-BE49-F238E27FC236}">
                    <a16:creationId xmlns:a16="http://schemas.microsoft.com/office/drawing/2014/main" id="{BC4EBD83-17FC-0540-9F38-F789C76E1D02}"/>
                  </a:ext>
                </a:extLst>
              </p:cNvPr>
              <p:cNvPicPr>
                <a:picLocks/>
              </p:cNvPicPr>
              <p:nvPr/>
            </p:nvPicPr>
            <p:blipFill>
              <a:blip r:embed="rId25"/>
              <a:stretch>
                <a:fillRect/>
              </a:stretch>
            </p:blipFill>
            <p:spPr>
              <a:xfrm>
                <a:off x="14652926" y="14997012"/>
                <a:ext cx="6364800" cy="3420000"/>
              </a:xfrm>
              <a:prstGeom prst="rect">
                <a:avLst/>
              </a:prstGeom>
            </p:spPr>
          </p:pic>
          <p:sp>
            <p:nvSpPr>
              <p:cNvPr id="84" name="Rectangle 83">
                <a:extLst>
                  <a:ext uri="{FF2B5EF4-FFF2-40B4-BE49-F238E27FC236}">
                    <a16:creationId xmlns:a16="http://schemas.microsoft.com/office/drawing/2014/main" id="{67FBE4B5-3A33-4746-94BE-EFE464C5910E}"/>
                  </a:ext>
                </a:extLst>
              </p:cNvPr>
              <p:cNvSpPr/>
              <p:nvPr/>
            </p:nvSpPr>
            <p:spPr>
              <a:xfrm>
                <a:off x="17436694" y="15472664"/>
                <a:ext cx="1229473" cy="3527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34" name="Rectangle 133">
              <a:extLst>
                <a:ext uri="{FF2B5EF4-FFF2-40B4-BE49-F238E27FC236}">
                  <a16:creationId xmlns:a16="http://schemas.microsoft.com/office/drawing/2014/main" id="{F145A7E8-946A-1244-BAD6-4387F4E9D78D}"/>
                </a:ext>
              </a:extLst>
            </p:cNvPr>
            <p:cNvSpPr/>
            <p:nvPr/>
          </p:nvSpPr>
          <p:spPr>
            <a:xfrm>
              <a:off x="14709425" y="16486363"/>
              <a:ext cx="280483" cy="12843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60" name="Group 59">
            <a:extLst>
              <a:ext uri="{FF2B5EF4-FFF2-40B4-BE49-F238E27FC236}">
                <a16:creationId xmlns:a16="http://schemas.microsoft.com/office/drawing/2014/main" id="{59A4C7DE-4C05-CB4C-A600-112452BDFB79}"/>
              </a:ext>
            </a:extLst>
          </p:cNvPr>
          <p:cNvGrpSpPr/>
          <p:nvPr/>
        </p:nvGrpSpPr>
        <p:grpSpPr>
          <a:xfrm>
            <a:off x="14659207" y="18840411"/>
            <a:ext cx="6432898" cy="3416300"/>
            <a:chOff x="14727305" y="18840411"/>
            <a:chExt cx="6364800" cy="3416300"/>
          </a:xfrm>
        </p:grpSpPr>
        <p:grpSp>
          <p:nvGrpSpPr>
            <p:cNvPr id="31" name="Group 30">
              <a:extLst>
                <a:ext uri="{FF2B5EF4-FFF2-40B4-BE49-F238E27FC236}">
                  <a16:creationId xmlns:a16="http://schemas.microsoft.com/office/drawing/2014/main" id="{5389B677-F82B-8D49-9551-C898EFA7F1A8}"/>
                </a:ext>
              </a:extLst>
            </p:cNvPr>
            <p:cNvGrpSpPr/>
            <p:nvPr/>
          </p:nvGrpSpPr>
          <p:grpSpPr>
            <a:xfrm>
              <a:off x="14727305" y="18840411"/>
              <a:ext cx="6364800" cy="3416300"/>
              <a:chOff x="14727305" y="18840411"/>
              <a:chExt cx="6364800" cy="3416300"/>
            </a:xfrm>
          </p:grpSpPr>
          <p:pic>
            <p:nvPicPr>
              <p:cNvPr id="17" name="Picture 16" descr="Chart, waterfall chart&#10;&#10;Description automatically generated">
                <a:extLst>
                  <a:ext uri="{FF2B5EF4-FFF2-40B4-BE49-F238E27FC236}">
                    <a16:creationId xmlns:a16="http://schemas.microsoft.com/office/drawing/2014/main" id="{26DA52B2-6B4E-E647-922D-5BE62D2A9B85}"/>
                  </a:ext>
                </a:extLst>
              </p:cNvPr>
              <p:cNvPicPr>
                <a:picLocks/>
              </p:cNvPicPr>
              <p:nvPr/>
            </p:nvPicPr>
            <p:blipFill>
              <a:blip r:embed="rId26"/>
              <a:stretch>
                <a:fillRect/>
              </a:stretch>
            </p:blipFill>
            <p:spPr>
              <a:xfrm>
                <a:off x="14727305" y="18840411"/>
                <a:ext cx="6364800" cy="3416300"/>
              </a:xfrm>
              <a:prstGeom prst="rect">
                <a:avLst/>
              </a:prstGeom>
            </p:spPr>
          </p:pic>
          <p:sp>
            <p:nvSpPr>
              <p:cNvPr id="100" name="Rectangle 99">
                <a:extLst>
                  <a:ext uri="{FF2B5EF4-FFF2-40B4-BE49-F238E27FC236}">
                    <a16:creationId xmlns:a16="http://schemas.microsoft.com/office/drawing/2014/main" id="{6CB4E7E4-747B-0240-9FDA-5B5549FF8A0C}"/>
                  </a:ext>
                </a:extLst>
              </p:cNvPr>
              <p:cNvSpPr/>
              <p:nvPr/>
            </p:nvSpPr>
            <p:spPr>
              <a:xfrm>
                <a:off x="17632482" y="19260593"/>
                <a:ext cx="1229473" cy="3527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35" name="Rectangle 134">
              <a:extLst>
                <a:ext uri="{FF2B5EF4-FFF2-40B4-BE49-F238E27FC236}">
                  <a16:creationId xmlns:a16="http://schemas.microsoft.com/office/drawing/2014/main" id="{F1932CFC-3A4E-674F-92BD-735D3B87D8A6}"/>
                </a:ext>
              </a:extLst>
            </p:cNvPr>
            <p:cNvSpPr/>
            <p:nvPr/>
          </p:nvSpPr>
          <p:spPr>
            <a:xfrm>
              <a:off x="14760771" y="20291941"/>
              <a:ext cx="280483" cy="12843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61" name="Group 60">
            <a:extLst>
              <a:ext uri="{FF2B5EF4-FFF2-40B4-BE49-F238E27FC236}">
                <a16:creationId xmlns:a16="http://schemas.microsoft.com/office/drawing/2014/main" id="{0AB034C5-63E7-CD42-8A8E-3C1B28213026}"/>
              </a:ext>
            </a:extLst>
          </p:cNvPr>
          <p:cNvGrpSpPr/>
          <p:nvPr/>
        </p:nvGrpSpPr>
        <p:grpSpPr>
          <a:xfrm>
            <a:off x="14779104" y="22674933"/>
            <a:ext cx="6364800" cy="3420000"/>
            <a:chOff x="14779104" y="22674933"/>
            <a:chExt cx="6364800" cy="3420000"/>
          </a:xfrm>
        </p:grpSpPr>
        <p:grpSp>
          <p:nvGrpSpPr>
            <p:cNvPr id="35" name="Group 34">
              <a:extLst>
                <a:ext uri="{FF2B5EF4-FFF2-40B4-BE49-F238E27FC236}">
                  <a16:creationId xmlns:a16="http://schemas.microsoft.com/office/drawing/2014/main" id="{E1AC16ED-089F-014F-8802-AE4162C80752}"/>
                </a:ext>
              </a:extLst>
            </p:cNvPr>
            <p:cNvGrpSpPr/>
            <p:nvPr/>
          </p:nvGrpSpPr>
          <p:grpSpPr>
            <a:xfrm>
              <a:off x="14779104" y="22674933"/>
              <a:ext cx="6364800" cy="3420000"/>
              <a:chOff x="14779104" y="22674933"/>
              <a:chExt cx="6364800" cy="3420000"/>
            </a:xfrm>
          </p:grpSpPr>
          <p:pic>
            <p:nvPicPr>
              <p:cNvPr id="81" name="Picture 80" descr="Chart, waterfall chart&#10;&#10;Description automatically generated">
                <a:extLst>
                  <a:ext uri="{FF2B5EF4-FFF2-40B4-BE49-F238E27FC236}">
                    <a16:creationId xmlns:a16="http://schemas.microsoft.com/office/drawing/2014/main" id="{E0E30830-7C2A-7B48-8C9E-7E265BF00771}"/>
                  </a:ext>
                </a:extLst>
              </p:cNvPr>
              <p:cNvPicPr>
                <a:picLocks/>
              </p:cNvPicPr>
              <p:nvPr/>
            </p:nvPicPr>
            <p:blipFill>
              <a:blip r:embed="rId27"/>
              <a:stretch>
                <a:fillRect/>
              </a:stretch>
            </p:blipFill>
            <p:spPr>
              <a:xfrm>
                <a:off x="14779104" y="22674933"/>
                <a:ext cx="6364800" cy="3420000"/>
              </a:xfrm>
              <a:prstGeom prst="rect">
                <a:avLst/>
              </a:prstGeom>
            </p:spPr>
          </p:pic>
          <p:sp>
            <p:nvSpPr>
              <p:cNvPr id="105" name="Rectangle 104">
                <a:extLst>
                  <a:ext uri="{FF2B5EF4-FFF2-40B4-BE49-F238E27FC236}">
                    <a16:creationId xmlns:a16="http://schemas.microsoft.com/office/drawing/2014/main" id="{ED40BD8C-8D49-9642-9039-41410073E790}"/>
                  </a:ext>
                </a:extLst>
              </p:cNvPr>
              <p:cNvSpPr/>
              <p:nvPr/>
            </p:nvSpPr>
            <p:spPr>
              <a:xfrm>
                <a:off x="17682685" y="23043669"/>
                <a:ext cx="1229473" cy="3527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36" name="Rectangle 135">
              <a:extLst>
                <a:ext uri="{FF2B5EF4-FFF2-40B4-BE49-F238E27FC236}">
                  <a16:creationId xmlns:a16="http://schemas.microsoft.com/office/drawing/2014/main" id="{EABDDF4F-A28A-3E4F-AF7B-41225FB61ADE}"/>
                </a:ext>
              </a:extLst>
            </p:cNvPr>
            <p:cNvSpPr/>
            <p:nvPr/>
          </p:nvSpPr>
          <p:spPr>
            <a:xfrm>
              <a:off x="14848202" y="24131640"/>
              <a:ext cx="280483" cy="12843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62" name="Group 61">
            <a:extLst>
              <a:ext uri="{FF2B5EF4-FFF2-40B4-BE49-F238E27FC236}">
                <a16:creationId xmlns:a16="http://schemas.microsoft.com/office/drawing/2014/main" id="{EFDC3D1E-BE02-E649-B16D-0F3ECCC46BDE}"/>
              </a:ext>
            </a:extLst>
          </p:cNvPr>
          <p:cNvGrpSpPr/>
          <p:nvPr/>
        </p:nvGrpSpPr>
        <p:grpSpPr>
          <a:xfrm>
            <a:off x="14620529" y="26510798"/>
            <a:ext cx="6365122" cy="3600000"/>
            <a:chOff x="14620529" y="26510798"/>
            <a:chExt cx="6365122" cy="3600000"/>
          </a:xfrm>
        </p:grpSpPr>
        <p:grpSp>
          <p:nvGrpSpPr>
            <p:cNvPr id="30" name="Group 29">
              <a:extLst>
                <a:ext uri="{FF2B5EF4-FFF2-40B4-BE49-F238E27FC236}">
                  <a16:creationId xmlns:a16="http://schemas.microsoft.com/office/drawing/2014/main" id="{651245FE-847F-234C-8F28-425258A96078}"/>
                </a:ext>
              </a:extLst>
            </p:cNvPr>
            <p:cNvGrpSpPr/>
            <p:nvPr/>
          </p:nvGrpSpPr>
          <p:grpSpPr>
            <a:xfrm>
              <a:off x="14620851" y="26510798"/>
              <a:ext cx="6364800" cy="3600000"/>
              <a:chOff x="14620851" y="26510798"/>
              <a:chExt cx="6364800" cy="3600000"/>
            </a:xfrm>
          </p:grpSpPr>
          <p:pic>
            <p:nvPicPr>
              <p:cNvPr id="120" name="Picture 119" descr="Chart, waterfall chart&#10;&#10;Description automatically generated">
                <a:extLst>
                  <a:ext uri="{FF2B5EF4-FFF2-40B4-BE49-F238E27FC236}">
                    <a16:creationId xmlns:a16="http://schemas.microsoft.com/office/drawing/2014/main" id="{31FE9496-01DB-9249-9851-FED75FC24954}"/>
                  </a:ext>
                </a:extLst>
              </p:cNvPr>
              <p:cNvPicPr>
                <a:picLocks/>
              </p:cNvPicPr>
              <p:nvPr/>
            </p:nvPicPr>
            <p:blipFill>
              <a:blip r:embed="rId28"/>
              <a:stretch>
                <a:fillRect/>
              </a:stretch>
            </p:blipFill>
            <p:spPr>
              <a:xfrm>
                <a:off x="14620851" y="26510798"/>
                <a:ext cx="6364800" cy="3600000"/>
              </a:xfrm>
              <a:prstGeom prst="rect">
                <a:avLst/>
              </a:prstGeom>
            </p:spPr>
          </p:pic>
          <p:sp>
            <p:nvSpPr>
              <p:cNvPr id="99" name="Rectangle 98">
                <a:extLst>
                  <a:ext uri="{FF2B5EF4-FFF2-40B4-BE49-F238E27FC236}">
                    <a16:creationId xmlns:a16="http://schemas.microsoft.com/office/drawing/2014/main" id="{4730E167-EEAD-3246-8F71-EA98B1928CC4}"/>
                  </a:ext>
                </a:extLst>
              </p:cNvPr>
              <p:cNvSpPr/>
              <p:nvPr/>
            </p:nvSpPr>
            <p:spPr>
              <a:xfrm>
                <a:off x="17356056" y="26878718"/>
                <a:ext cx="1229473" cy="3527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37" name="Rectangle 136">
              <a:extLst>
                <a:ext uri="{FF2B5EF4-FFF2-40B4-BE49-F238E27FC236}">
                  <a16:creationId xmlns:a16="http://schemas.microsoft.com/office/drawing/2014/main" id="{B01B5CC6-B178-F84F-976E-5C80F3C10839}"/>
                </a:ext>
              </a:extLst>
            </p:cNvPr>
            <p:cNvSpPr/>
            <p:nvPr/>
          </p:nvSpPr>
          <p:spPr>
            <a:xfrm>
              <a:off x="14620529" y="27868840"/>
              <a:ext cx="280483" cy="12843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63" name="Group 62">
            <a:extLst>
              <a:ext uri="{FF2B5EF4-FFF2-40B4-BE49-F238E27FC236}">
                <a16:creationId xmlns:a16="http://schemas.microsoft.com/office/drawing/2014/main" id="{61A465F5-C922-5344-B133-D4CF82CA988A}"/>
              </a:ext>
            </a:extLst>
          </p:cNvPr>
          <p:cNvGrpSpPr/>
          <p:nvPr/>
        </p:nvGrpSpPr>
        <p:grpSpPr>
          <a:xfrm>
            <a:off x="21136006" y="26510798"/>
            <a:ext cx="6522881" cy="3600000"/>
            <a:chOff x="21136006" y="26510798"/>
            <a:chExt cx="6522881" cy="3600000"/>
          </a:xfrm>
        </p:grpSpPr>
        <p:grpSp>
          <p:nvGrpSpPr>
            <p:cNvPr id="41" name="Group 40">
              <a:extLst>
                <a:ext uri="{FF2B5EF4-FFF2-40B4-BE49-F238E27FC236}">
                  <a16:creationId xmlns:a16="http://schemas.microsoft.com/office/drawing/2014/main" id="{FFCE4ED5-587F-2947-9637-5805A2C576DE}"/>
                </a:ext>
              </a:extLst>
            </p:cNvPr>
            <p:cNvGrpSpPr/>
            <p:nvPr/>
          </p:nvGrpSpPr>
          <p:grpSpPr>
            <a:xfrm>
              <a:off x="21136006" y="26510798"/>
              <a:ext cx="6522881" cy="3600000"/>
              <a:chOff x="21136006" y="26510798"/>
              <a:chExt cx="6522881" cy="3600000"/>
            </a:xfrm>
          </p:grpSpPr>
          <p:pic>
            <p:nvPicPr>
              <p:cNvPr id="124" name="Picture 123" descr="Chart, waterfall chart&#10;&#10;Description automatically generated">
                <a:extLst>
                  <a:ext uri="{FF2B5EF4-FFF2-40B4-BE49-F238E27FC236}">
                    <a16:creationId xmlns:a16="http://schemas.microsoft.com/office/drawing/2014/main" id="{E0D349FC-2892-F94F-9A2F-D61E6FF74155}"/>
                  </a:ext>
                </a:extLst>
              </p:cNvPr>
              <p:cNvPicPr>
                <a:picLocks/>
              </p:cNvPicPr>
              <p:nvPr/>
            </p:nvPicPr>
            <p:blipFill>
              <a:blip r:embed="rId29"/>
              <a:stretch>
                <a:fillRect/>
              </a:stretch>
            </p:blipFill>
            <p:spPr>
              <a:xfrm>
                <a:off x="21136006" y="26510798"/>
                <a:ext cx="6522881" cy="3600000"/>
              </a:xfrm>
              <a:prstGeom prst="rect">
                <a:avLst/>
              </a:prstGeom>
            </p:spPr>
          </p:pic>
          <p:sp>
            <p:nvSpPr>
              <p:cNvPr id="106" name="Rectangle 105">
                <a:extLst>
                  <a:ext uri="{FF2B5EF4-FFF2-40B4-BE49-F238E27FC236}">
                    <a16:creationId xmlns:a16="http://schemas.microsoft.com/office/drawing/2014/main" id="{43303764-5E2F-9048-848A-088921477177}"/>
                  </a:ext>
                </a:extLst>
              </p:cNvPr>
              <p:cNvSpPr/>
              <p:nvPr/>
            </p:nvSpPr>
            <p:spPr>
              <a:xfrm>
                <a:off x="24210791" y="26908005"/>
                <a:ext cx="1229473" cy="3527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38" name="Rectangle 137">
              <a:extLst>
                <a:ext uri="{FF2B5EF4-FFF2-40B4-BE49-F238E27FC236}">
                  <a16:creationId xmlns:a16="http://schemas.microsoft.com/office/drawing/2014/main" id="{F94E5D28-8B18-E541-A889-3B6258D7A9BF}"/>
                </a:ext>
              </a:extLst>
            </p:cNvPr>
            <p:cNvSpPr/>
            <p:nvPr/>
          </p:nvSpPr>
          <p:spPr>
            <a:xfrm>
              <a:off x="21228109" y="27901589"/>
              <a:ext cx="280483" cy="12843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65" name="Group 64">
            <a:extLst>
              <a:ext uri="{FF2B5EF4-FFF2-40B4-BE49-F238E27FC236}">
                <a16:creationId xmlns:a16="http://schemas.microsoft.com/office/drawing/2014/main" id="{67D5E157-5E68-F544-9FCB-CC24DDBAD5FF}"/>
              </a:ext>
            </a:extLst>
          </p:cNvPr>
          <p:cNvGrpSpPr/>
          <p:nvPr/>
        </p:nvGrpSpPr>
        <p:grpSpPr>
          <a:xfrm>
            <a:off x="21118094" y="22679845"/>
            <a:ext cx="6518052" cy="3420000"/>
            <a:chOff x="21118094" y="22679845"/>
            <a:chExt cx="6518052" cy="3420000"/>
          </a:xfrm>
        </p:grpSpPr>
        <p:grpSp>
          <p:nvGrpSpPr>
            <p:cNvPr id="44" name="Group 43">
              <a:extLst>
                <a:ext uri="{FF2B5EF4-FFF2-40B4-BE49-F238E27FC236}">
                  <a16:creationId xmlns:a16="http://schemas.microsoft.com/office/drawing/2014/main" id="{F98C9100-BC4E-414E-94FF-D215737438ED}"/>
                </a:ext>
              </a:extLst>
            </p:cNvPr>
            <p:cNvGrpSpPr/>
            <p:nvPr/>
          </p:nvGrpSpPr>
          <p:grpSpPr>
            <a:xfrm>
              <a:off x="21118094" y="22679845"/>
              <a:ext cx="6518052" cy="3420000"/>
              <a:chOff x="21118094" y="22679845"/>
              <a:chExt cx="6518052" cy="3420000"/>
            </a:xfrm>
          </p:grpSpPr>
          <p:pic>
            <p:nvPicPr>
              <p:cNvPr id="89" name="Picture 88" descr="Chart, waterfall chart&#10;&#10;Description automatically generated">
                <a:extLst>
                  <a:ext uri="{FF2B5EF4-FFF2-40B4-BE49-F238E27FC236}">
                    <a16:creationId xmlns:a16="http://schemas.microsoft.com/office/drawing/2014/main" id="{30174F58-FFFC-6443-917A-D5A7DB7E473B}"/>
                  </a:ext>
                </a:extLst>
              </p:cNvPr>
              <p:cNvPicPr>
                <a:picLocks/>
              </p:cNvPicPr>
              <p:nvPr/>
            </p:nvPicPr>
            <p:blipFill>
              <a:blip r:embed="rId30"/>
              <a:stretch>
                <a:fillRect/>
              </a:stretch>
            </p:blipFill>
            <p:spPr>
              <a:xfrm>
                <a:off x="21118094" y="22679845"/>
                <a:ext cx="6518052" cy="3420000"/>
              </a:xfrm>
              <a:prstGeom prst="rect">
                <a:avLst/>
              </a:prstGeom>
            </p:spPr>
          </p:pic>
          <p:sp>
            <p:nvSpPr>
              <p:cNvPr id="110" name="Rectangle 109">
                <a:extLst>
                  <a:ext uri="{FF2B5EF4-FFF2-40B4-BE49-F238E27FC236}">
                    <a16:creationId xmlns:a16="http://schemas.microsoft.com/office/drawing/2014/main" id="{BC857669-D91A-F647-A3F7-FA6E05AFC092}"/>
                  </a:ext>
                </a:extLst>
              </p:cNvPr>
              <p:cNvSpPr/>
              <p:nvPr/>
            </p:nvSpPr>
            <p:spPr>
              <a:xfrm>
                <a:off x="23959624" y="23104663"/>
                <a:ext cx="1229473" cy="3527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39" name="Rectangle 138">
              <a:extLst>
                <a:ext uri="{FF2B5EF4-FFF2-40B4-BE49-F238E27FC236}">
                  <a16:creationId xmlns:a16="http://schemas.microsoft.com/office/drawing/2014/main" id="{14040101-1342-B341-9795-4482959EC9A7}"/>
                </a:ext>
              </a:extLst>
            </p:cNvPr>
            <p:cNvSpPr/>
            <p:nvPr/>
          </p:nvSpPr>
          <p:spPr>
            <a:xfrm>
              <a:off x="21241245" y="24068755"/>
              <a:ext cx="280483" cy="12843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70" name="Group 69">
            <a:extLst>
              <a:ext uri="{FF2B5EF4-FFF2-40B4-BE49-F238E27FC236}">
                <a16:creationId xmlns:a16="http://schemas.microsoft.com/office/drawing/2014/main" id="{BC7B6E70-1EF2-4A47-9CBB-9ECD4DADEE4E}"/>
              </a:ext>
            </a:extLst>
          </p:cNvPr>
          <p:cNvGrpSpPr/>
          <p:nvPr/>
        </p:nvGrpSpPr>
        <p:grpSpPr>
          <a:xfrm>
            <a:off x="21136006" y="18843980"/>
            <a:ext cx="6499100" cy="3420000"/>
            <a:chOff x="21270306" y="18843980"/>
            <a:chExt cx="6364800" cy="3420000"/>
          </a:xfrm>
        </p:grpSpPr>
        <p:grpSp>
          <p:nvGrpSpPr>
            <p:cNvPr id="42" name="Group 41">
              <a:extLst>
                <a:ext uri="{FF2B5EF4-FFF2-40B4-BE49-F238E27FC236}">
                  <a16:creationId xmlns:a16="http://schemas.microsoft.com/office/drawing/2014/main" id="{233ED299-C8C0-9E4B-8D9A-A03E09D2A5BC}"/>
                </a:ext>
              </a:extLst>
            </p:cNvPr>
            <p:cNvGrpSpPr/>
            <p:nvPr/>
          </p:nvGrpSpPr>
          <p:grpSpPr>
            <a:xfrm>
              <a:off x="21270306" y="18843980"/>
              <a:ext cx="6364800" cy="3420000"/>
              <a:chOff x="21270306" y="18843980"/>
              <a:chExt cx="6364800" cy="3420000"/>
            </a:xfrm>
          </p:grpSpPr>
          <p:pic>
            <p:nvPicPr>
              <p:cNvPr id="20" name="Picture 19" descr="Chart, waterfall chart&#10;&#10;Description automatically generated">
                <a:extLst>
                  <a:ext uri="{FF2B5EF4-FFF2-40B4-BE49-F238E27FC236}">
                    <a16:creationId xmlns:a16="http://schemas.microsoft.com/office/drawing/2014/main" id="{DADAAD84-7DE9-A743-BE7E-144A51AAE148}"/>
                  </a:ext>
                </a:extLst>
              </p:cNvPr>
              <p:cNvPicPr>
                <a:picLocks/>
              </p:cNvPicPr>
              <p:nvPr/>
            </p:nvPicPr>
            <p:blipFill>
              <a:blip r:embed="rId31"/>
              <a:stretch>
                <a:fillRect/>
              </a:stretch>
            </p:blipFill>
            <p:spPr>
              <a:xfrm>
                <a:off x="21270306" y="18843980"/>
                <a:ext cx="6364800" cy="3420000"/>
              </a:xfrm>
              <a:prstGeom prst="rect">
                <a:avLst/>
              </a:prstGeom>
            </p:spPr>
          </p:pic>
          <p:sp>
            <p:nvSpPr>
              <p:cNvPr id="107" name="Rectangle 106">
                <a:extLst>
                  <a:ext uri="{FF2B5EF4-FFF2-40B4-BE49-F238E27FC236}">
                    <a16:creationId xmlns:a16="http://schemas.microsoft.com/office/drawing/2014/main" id="{B6D11810-56ED-B848-9BF7-A08508781377}"/>
                  </a:ext>
                </a:extLst>
              </p:cNvPr>
              <p:cNvSpPr/>
              <p:nvPr/>
            </p:nvSpPr>
            <p:spPr>
              <a:xfrm>
                <a:off x="24219389" y="19309190"/>
                <a:ext cx="1229473" cy="3527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40" name="Rectangle 139">
              <a:extLst>
                <a:ext uri="{FF2B5EF4-FFF2-40B4-BE49-F238E27FC236}">
                  <a16:creationId xmlns:a16="http://schemas.microsoft.com/office/drawing/2014/main" id="{FED3E8F4-D764-A842-913B-201DE9091B9C}"/>
                </a:ext>
              </a:extLst>
            </p:cNvPr>
            <p:cNvSpPr/>
            <p:nvPr/>
          </p:nvSpPr>
          <p:spPr>
            <a:xfrm>
              <a:off x="21322048" y="20220403"/>
              <a:ext cx="280483" cy="12843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73" name="Group 72">
            <a:extLst>
              <a:ext uri="{FF2B5EF4-FFF2-40B4-BE49-F238E27FC236}">
                <a16:creationId xmlns:a16="http://schemas.microsoft.com/office/drawing/2014/main" id="{DF30CB58-59F1-AB42-8864-009B64A0C523}"/>
              </a:ext>
            </a:extLst>
          </p:cNvPr>
          <p:cNvGrpSpPr/>
          <p:nvPr/>
        </p:nvGrpSpPr>
        <p:grpSpPr>
          <a:xfrm>
            <a:off x="21163457" y="15005895"/>
            <a:ext cx="6364800" cy="3420000"/>
            <a:chOff x="21163457" y="15005895"/>
            <a:chExt cx="6364800" cy="3420000"/>
          </a:xfrm>
        </p:grpSpPr>
        <p:grpSp>
          <p:nvGrpSpPr>
            <p:cNvPr id="22" name="Group 21">
              <a:extLst>
                <a:ext uri="{FF2B5EF4-FFF2-40B4-BE49-F238E27FC236}">
                  <a16:creationId xmlns:a16="http://schemas.microsoft.com/office/drawing/2014/main" id="{D101698C-71DC-3647-BF96-8B226A2F3209}"/>
                </a:ext>
              </a:extLst>
            </p:cNvPr>
            <p:cNvGrpSpPr/>
            <p:nvPr/>
          </p:nvGrpSpPr>
          <p:grpSpPr>
            <a:xfrm>
              <a:off x="21163457" y="15005895"/>
              <a:ext cx="6364800" cy="3420000"/>
              <a:chOff x="21163457" y="15005895"/>
              <a:chExt cx="6364800" cy="3420000"/>
            </a:xfrm>
          </p:grpSpPr>
          <p:pic>
            <p:nvPicPr>
              <p:cNvPr id="132" name="Picture 131" descr="Chart, waterfall chart&#10;&#10;Description automatically generated">
                <a:extLst>
                  <a:ext uri="{FF2B5EF4-FFF2-40B4-BE49-F238E27FC236}">
                    <a16:creationId xmlns:a16="http://schemas.microsoft.com/office/drawing/2014/main" id="{8FBD5D92-229E-A848-8640-8264ABA8949C}"/>
                  </a:ext>
                </a:extLst>
              </p:cNvPr>
              <p:cNvPicPr>
                <a:picLocks/>
              </p:cNvPicPr>
              <p:nvPr/>
            </p:nvPicPr>
            <p:blipFill rotWithShape="1">
              <a:blip r:embed="rId32"/>
              <a:srcRect b="2388"/>
              <a:stretch/>
            </p:blipFill>
            <p:spPr>
              <a:xfrm>
                <a:off x="21163457" y="15005895"/>
                <a:ext cx="6364800" cy="3420000"/>
              </a:xfrm>
              <a:prstGeom prst="rect">
                <a:avLst/>
              </a:prstGeom>
            </p:spPr>
          </p:pic>
          <p:sp>
            <p:nvSpPr>
              <p:cNvPr id="85" name="Rectangle 84">
                <a:extLst>
                  <a:ext uri="{FF2B5EF4-FFF2-40B4-BE49-F238E27FC236}">
                    <a16:creationId xmlns:a16="http://schemas.microsoft.com/office/drawing/2014/main" id="{F1B0E138-D255-0747-ACC2-E76108AC4640}"/>
                  </a:ext>
                </a:extLst>
              </p:cNvPr>
              <p:cNvSpPr/>
              <p:nvPr/>
            </p:nvSpPr>
            <p:spPr>
              <a:xfrm>
                <a:off x="24162619" y="15446470"/>
                <a:ext cx="1229473" cy="3527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41" name="Rectangle 140">
              <a:extLst>
                <a:ext uri="{FF2B5EF4-FFF2-40B4-BE49-F238E27FC236}">
                  <a16:creationId xmlns:a16="http://schemas.microsoft.com/office/drawing/2014/main" id="{6AD83B9D-54F0-B34F-B636-6EBBBF3DAC4B}"/>
                </a:ext>
              </a:extLst>
            </p:cNvPr>
            <p:cNvSpPr/>
            <p:nvPr/>
          </p:nvSpPr>
          <p:spPr>
            <a:xfrm>
              <a:off x="21316857" y="16397010"/>
              <a:ext cx="280483" cy="12843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11" name="Rectangle 110">
            <a:extLst>
              <a:ext uri="{FF2B5EF4-FFF2-40B4-BE49-F238E27FC236}">
                <a16:creationId xmlns:a16="http://schemas.microsoft.com/office/drawing/2014/main" id="{B46E0F9A-D1FB-3B4D-BD71-AE72E087BA7C}"/>
              </a:ext>
            </a:extLst>
          </p:cNvPr>
          <p:cNvSpPr/>
          <p:nvPr/>
        </p:nvSpPr>
        <p:spPr>
          <a:xfrm>
            <a:off x="844811" y="10083026"/>
            <a:ext cx="473593" cy="437348"/>
          </a:xfrm>
          <a:prstGeom prst="rect">
            <a:avLst/>
          </a:prstGeom>
          <a:solidFill>
            <a:srgbClr val="F4C8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6" name="TextBox 145">
            <a:extLst>
              <a:ext uri="{FF2B5EF4-FFF2-40B4-BE49-F238E27FC236}">
                <a16:creationId xmlns:a16="http://schemas.microsoft.com/office/drawing/2014/main" id="{E2688E4C-1615-B04A-BD06-0431A26472FC}"/>
              </a:ext>
            </a:extLst>
          </p:cNvPr>
          <p:cNvSpPr txBox="1"/>
          <p:nvPr/>
        </p:nvSpPr>
        <p:spPr>
          <a:xfrm>
            <a:off x="30723022" y="5324592"/>
            <a:ext cx="895007" cy="369332"/>
          </a:xfrm>
          <a:prstGeom prst="rect">
            <a:avLst/>
          </a:prstGeom>
          <a:noFill/>
        </p:spPr>
        <p:txBody>
          <a:bodyPr wrap="square" rtlCol="0">
            <a:spAutoFit/>
          </a:bodyPr>
          <a:lstStyle/>
          <a:p>
            <a:r>
              <a:rPr lang="en-GB" dirty="0"/>
              <a:t>Highest</a:t>
            </a:r>
          </a:p>
        </p:txBody>
      </p:sp>
      <p:sp>
        <p:nvSpPr>
          <p:cNvPr id="147" name="TextBox 146">
            <a:extLst>
              <a:ext uri="{FF2B5EF4-FFF2-40B4-BE49-F238E27FC236}">
                <a16:creationId xmlns:a16="http://schemas.microsoft.com/office/drawing/2014/main" id="{CB8623AD-17B3-9542-9C19-C38A9C2B7736}"/>
              </a:ext>
            </a:extLst>
          </p:cNvPr>
          <p:cNvSpPr txBox="1"/>
          <p:nvPr/>
        </p:nvSpPr>
        <p:spPr>
          <a:xfrm>
            <a:off x="30729964" y="12957198"/>
            <a:ext cx="888065" cy="369332"/>
          </a:xfrm>
          <a:prstGeom prst="rect">
            <a:avLst/>
          </a:prstGeom>
          <a:noFill/>
        </p:spPr>
        <p:txBody>
          <a:bodyPr wrap="square" rtlCol="0">
            <a:spAutoFit/>
          </a:bodyPr>
          <a:lstStyle/>
          <a:p>
            <a:r>
              <a:rPr lang="en-GB" dirty="0"/>
              <a:t>Lowest</a:t>
            </a:r>
          </a:p>
        </p:txBody>
      </p:sp>
      <p:pic>
        <p:nvPicPr>
          <p:cNvPr id="145" name="Picture 144">
            <a:extLst>
              <a:ext uri="{FF2B5EF4-FFF2-40B4-BE49-F238E27FC236}">
                <a16:creationId xmlns:a16="http://schemas.microsoft.com/office/drawing/2014/main" id="{FBEB62DF-B403-B341-BBCB-8B4CAE67C103}"/>
              </a:ext>
            </a:extLst>
          </p:cNvPr>
          <p:cNvPicPr>
            <a:picLocks noChangeAspect="1"/>
          </p:cNvPicPr>
          <p:nvPr/>
        </p:nvPicPr>
        <p:blipFill>
          <a:blip r:embed="rId33"/>
          <a:stretch>
            <a:fillRect/>
          </a:stretch>
        </p:blipFill>
        <p:spPr>
          <a:xfrm rot="5400000">
            <a:off x="27600060" y="9220326"/>
            <a:ext cx="7140000" cy="151200"/>
          </a:xfrm>
          <a:prstGeom prst="rect">
            <a:avLst/>
          </a:prstGeom>
        </p:spPr>
      </p:pic>
      <p:pic>
        <p:nvPicPr>
          <p:cNvPr id="113" name="Picture 112" descr="Map&#10;&#10;Description automatically generated">
            <a:extLst>
              <a:ext uri="{FF2B5EF4-FFF2-40B4-BE49-F238E27FC236}">
                <a16:creationId xmlns:a16="http://schemas.microsoft.com/office/drawing/2014/main" id="{6D2BF504-7A4C-7A41-9523-586B1150AE8F}"/>
              </a:ext>
            </a:extLst>
          </p:cNvPr>
          <p:cNvPicPr>
            <a:picLocks noChangeAspect="1"/>
          </p:cNvPicPr>
          <p:nvPr/>
        </p:nvPicPr>
        <p:blipFill rotWithShape="1">
          <a:blip r:embed="rId34">
            <a:extLst>
              <a:ext uri="{BEBA8EAE-BF5A-486C-A8C5-ECC9F3942E4B}">
                <a14:imgProps xmlns:a14="http://schemas.microsoft.com/office/drawing/2010/main">
                  <a14:imgLayer r:embed="rId35">
                    <a14:imgEffect>
                      <a14:backgroundRemoval t="2324" b="95585" l="25288" r="74092">
                        <a14:foregroundMark x1="68999" y1="12239" x2="67405" y2="9450"/>
                        <a14:foregroundMark x1="67405" y1="9450" x2="63463" y2="7126"/>
                        <a14:foregroundMark x1="63463" y1="7126" x2="52081" y2="5267"/>
                        <a14:foregroundMark x1="52081" y1="5267" x2="48007" y2="2014"/>
                        <a14:foregroundMark x1="48007" y1="2014" x2="44021" y2="1549"/>
                        <a14:foregroundMark x1="44021" y1="1549" x2="41895" y2="2169"/>
                        <a14:foregroundMark x1="41895" y1="2169" x2="40965" y2="5964"/>
                        <a14:foregroundMark x1="40965" y1="5964" x2="41497" y2="10070"/>
                        <a14:foregroundMark x1="41497" y1="10070" x2="45128" y2="15802"/>
                        <a14:foregroundMark x1="45128" y1="15802" x2="48007" y2="19597"/>
                        <a14:foregroundMark x1="47830" y1="9527" x2="47830" y2="9527"/>
                        <a14:foregroundMark x1="53366" y1="6894" x2="43844" y2="8598"/>
                        <a14:foregroundMark x1="43844" y1="8211" x2="48317" y2="14175"/>
                        <a14:foregroundMark x1="48317" y1="14175" x2="52037" y2="16886"/>
                        <a14:foregroundMark x1="48406" y1="3873" x2="44686" y2="2246"/>
                        <a14:foregroundMark x1="44686" y1="2246" x2="42250" y2="2401"/>
                        <a14:foregroundMark x1="42250" y1="2401" x2="41364" y2="6352"/>
                        <a14:foregroundMark x1="41364" y1="6352" x2="41364" y2="7901"/>
                        <a14:foregroundMark x1="60407" y1="7591" x2="62755" y2="7901"/>
                        <a14:foregroundMark x1="62755" y1="7901" x2="65013" y2="7746"/>
                        <a14:foregroundMark x1="65013" y1="7746" x2="66873" y2="8211"/>
                        <a14:foregroundMark x1="66873" y1="8211" x2="67671" y2="9915"/>
                        <a14:foregroundMark x1="61160" y1="7591" x2="63330" y2="7746"/>
                        <a14:foregroundMark x1="63330" y1="7746" x2="65368" y2="7591"/>
                        <a14:foregroundMark x1="65368" y1="7591" x2="65545" y2="7591"/>
                        <a14:foregroundMark x1="60407" y1="7204" x2="64792" y2="6584"/>
                        <a14:foregroundMark x1="64792" y1="6584" x2="66652" y2="8288"/>
                        <a14:foregroundMark x1="66652" y1="8288" x2="67449" y2="9915"/>
                        <a14:foregroundMark x1="66298" y1="9915" x2="71568" y2="14407"/>
                        <a14:foregroundMark x1="71568" y1="14407" x2="72985" y2="16809"/>
                        <a14:foregroundMark x1="72985" y1="16809" x2="73738" y2="19985"/>
                        <a14:foregroundMark x1="73738" y1="19985" x2="73738" y2="27266"/>
                        <a14:foregroundMark x1="73738" y1="27266" x2="72321" y2="30287"/>
                        <a14:foregroundMark x1="72321" y1="30287" x2="66298" y2="29899"/>
                        <a14:foregroundMark x1="32019" y1="71263" x2="27945" y2="71572"/>
                        <a14:foregroundMark x1="27945" y1="71572" x2="25864" y2="73277"/>
                        <a14:foregroundMark x1="25864" y1="73277" x2="25155" y2="76297"/>
                        <a14:foregroundMark x1="25155" y1="76297" x2="24934" y2="79628"/>
                        <a14:foregroundMark x1="24934" y1="79628" x2="25332" y2="83269"/>
                        <a14:foregroundMark x1="25332" y1="83269" x2="37157" y2="87219"/>
                        <a14:foregroundMark x1="33702" y1="85593" x2="27414" y2="75600"/>
                        <a14:foregroundMark x1="27812" y1="77537" x2="29849" y2="77614"/>
                        <a14:foregroundMark x1="29849" y1="77614" x2="33924" y2="77227"/>
                        <a14:foregroundMark x1="33924" y1="77227" x2="34677" y2="77227"/>
                        <a14:foregroundMark x1="53543" y1="88226" x2="54837" y2="92882"/>
                        <a14:foregroundMark x1="66386" y1="99225" x2="71391" y2="97831"/>
                        <a14:foregroundMark x1="71391" y1="97831" x2="73074" y2="96050"/>
                        <a14:foregroundMark x1="73074" y1="96050" x2="74446" y2="92409"/>
                        <a14:foregroundMark x1="74446" y1="92409" x2="75288" y2="77382"/>
                        <a14:foregroundMark x1="75288" y1="77382" x2="74756" y2="74206"/>
                        <a14:foregroundMark x1="74756" y1="74206" x2="73339" y2="71882"/>
                        <a14:foregroundMark x1="73339" y1="71882" x2="69309" y2="69171"/>
                        <a14:foregroundMark x1="69309" y1="69171" x2="67671" y2="68939"/>
                        <a14:foregroundMark x1="59960" y1="98802" x2="63596" y2="99613"/>
                        <a14:foregroundMark x1="63596" y1="99613" x2="68778" y2="98528"/>
                        <a14:foregroundMark x1="68778" y1="98528" x2="73162" y2="93803"/>
                        <a14:foregroundMark x1="73162" y1="93803" x2="74136" y2="91557"/>
                        <a14:foregroundMark x1="56703" y1="95269" x2="65146" y2="92796"/>
                        <a14:foregroundMark x1="65146" y1="92796" x2="68202" y2="89543"/>
                        <a14:backgroundMark x1="52214" y1="93881" x2="59079" y2="98528"/>
                        <a14:backgroundMark x1="58326" y1="98838" x2="53720" y2="93881"/>
                        <a14:backgroundMark x1="52790" y1="91867" x2="56422" y2="96514"/>
                        <a14:backgroundMark x1="57352" y1="98141" x2="59433" y2="99845"/>
                        <a14:backgroundMark x1="60009" y1="99148" x2="58105" y2="98528"/>
                        <a14:backgroundMark x1="58105" y1="98528" x2="58105" y2="98528"/>
                        <a14:backgroundMark x1="59655" y1="98838" x2="59655" y2="98838"/>
                        <a14:backgroundMark x1="58503" y1="98528" x2="59832" y2="99535"/>
                      </a14:backgroundRemoval>
                    </a14:imgEffect>
                  </a14:imgLayer>
                </a14:imgProps>
              </a:ext>
            </a:extLst>
          </a:blip>
          <a:srcRect l="24227" r="25126"/>
          <a:stretch/>
        </p:blipFill>
        <p:spPr>
          <a:xfrm>
            <a:off x="27874269" y="4066898"/>
            <a:ext cx="12787827" cy="14436000"/>
          </a:xfrm>
          <a:prstGeom prst="rect">
            <a:avLst/>
          </a:prstGeom>
        </p:spPr>
      </p:pic>
    </p:spTree>
    <p:extLst>
      <p:ext uri="{BB962C8B-B14F-4D97-AF65-F5344CB8AC3E}">
        <p14:creationId xmlns:p14="http://schemas.microsoft.com/office/powerpoint/2010/main" val="1096822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 name="Picture 86" descr="Chart, bar chart&#10;&#10;Description automatically generated">
            <a:extLst>
              <a:ext uri="{FF2B5EF4-FFF2-40B4-BE49-F238E27FC236}">
                <a16:creationId xmlns:a16="http://schemas.microsoft.com/office/drawing/2014/main" id="{733FAEEF-071B-7140-AF11-3C9D9242B629}"/>
              </a:ext>
            </a:extLst>
          </p:cNvPr>
          <p:cNvPicPr>
            <a:picLocks noChangeAspect="1"/>
          </p:cNvPicPr>
          <p:nvPr/>
        </p:nvPicPr>
        <p:blipFill>
          <a:blip r:embed="rId3"/>
          <a:stretch>
            <a:fillRect/>
          </a:stretch>
        </p:blipFill>
        <p:spPr>
          <a:xfrm>
            <a:off x="27898442" y="17503938"/>
            <a:ext cx="14656827" cy="12606860"/>
          </a:xfrm>
          <a:prstGeom prst="rect">
            <a:avLst/>
          </a:prstGeom>
        </p:spPr>
      </p:pic>
      <p:grpSp>
        <p:nvGrpSpPr>
          <p:cNvPr id="7" name="Group 6">
            <a:extLst>
              <a:ext uri="{FF2B5EF4-FFF2-40B4-BE49-F238E27FC236}">
                <a16:creationId xmlns:a16="http://schemas.microsoft.com/office/drawing/2014/main" id="{F962BA1E-9791-5B48-858F-E40036CD8EF6}"/>
              </a:ext>
            </a:extLst>
          </p:cNvPr>
          <p:cNvGrpSpPr/>
          <p:nvPr/>
        </p:nvGrpSpPr>
        <p:grpSpPr>
          <a:xfrm>
            <a:off x="38976887" y="10520374"/>
            <a:ext cx="3340108" cy="4651806"/>
            <a:chOff x="28029184" y="4572001"/>
            <a:chExt cx="5502475" cy="7603958"/>
          </a:xfrm>
        </p:grpSpPr>
        <p:pic>
          <p:nvPicPr>
            <p:cNvPr id="3" name="Picture 2" descr="Icon&#10;&#10;Description automatically generated with medium confidence">
              <a:extLst>
                <a:ext uri="{FF2B5EF4-FFF2-40B4-BE49-F238E27FC236}">
                  <a16:creationId xmlns:a16="http://schemas.microsoft.com/office/drawing/2014/main" id="{6DDB6B8B-1255-C74A-8D22-D7C662768239}"/>
                </a:ext>
              </a:extLst>
            </p:cNvPr>
            <p:cNvPicPr>
              <a:picLocks noChangeAspect="1"/>
            </p:cNvPicPr>
            <p:nvPr/>
          </p:nvPicPr>
          <p:blipFill rotWithShape="1">
            <a:blip r:embed="rId4"/>
            <a:srcRect l="21409" r="31818"/>
            <a:stretch/>
          </p:blipFill>
          <p:spPr>
            <a:xfrm>
              <a:off x="28029184" y="4572001"/>
              <a:ext cx="5502475" cy="7603958"/>
            </a:xfrm>
            <a:prstGeom prst="rect">
              <a:avLst/>
            </a:prstGeom>
          </p:spPr>
        </p:pic>
        <p:sp>
          <p:nvSpPr>
            <p:cNvPr id="4" name="Oval 3">
              <a:extLst>
                <a:ext uri="{FF2B5EF4-FFF2-40B4-BE49-F238E27FC236}">
                  <a16:creationId xmlns:a16="http://schemas.microsoft.com/office/drawing/2014/main" id="{C203F0B9-632E-C544-AD89-9BCAE184CFCF}"/>
                </a:ext>
              </a:extLst>
            </p:cNvPr>
            <p:cNvSpPr/>
            <p:nvPr/>
          </p:nvSpPr>
          <p:spPr>
            <a:xfrm>
              <a:off x="30319579" y="8855242"/>
              <a:ext cx="1251284" cy="1732547"/>
            </a:xfrm>
            <a:prstGeom prst="ellipse">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144" name="Picture 143" descr="Map&#10;&#10;Description automatically generated">
            <a:extLst>
              <a:ext uri="{FF2B5EF4-FFF2-40B4-BE49-F238E27FC236}">
                <a16:creationId xmlns:a16="http://schemas.microsoft.com/office/drawing/2014/main" id="{E46BF543-8E4A-564B-A76F-F3510B4619EB}"/>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5190" b="95817" l="30647" r="72764">
                        <a14:foregroundMark x1="54119" y1="10689" x2="53277" y2="7359"/>
                        <a14:foregroundMark x1="53277" y1="7359" x2="51550" y2="4260"/>
                        <a14:foregroundMark x1="51550" y1="4260" x2="47343" y2="1704"/>
                        <a14:foregroundMark x1="47343" y1="1704" x2="42693" y2="2091"/>
                        <a14:foregroundMark x1="42693" y1="2091" x2="41010" y2="5190"/>
                        <a14:foregroundMark x1="41010" y1="5190" x2="41364" y2="10689"/>
                        <a14:foregroundMark x1="41364" y1="10689" x2="42205" y2="14020"/>
                        <a14:foregroundMark x1="42205" y1="14020" x2="45438" y2="19985"/>
                        <a14:foregroundMark x1="45438" y1="19985" x2="47520" y2="21224"/>
                        <a14:foregroundMark x1="47520" y1="21224" x2="49159" y2="21379"/>
                        <a14:foregroundMark x1="34455" y1="68397" x2="31709" y2="68706"/>
                        <a14:foregroundMark x1="31709" y1="68706" x2="30115" y2="70953"/>
                        <a14:foregroundMark x1="30115" y1="70953" x2="29672" y2="76762"/>
                        <a14:foregroundMark x1="29672" y1="76762" x2="31134" y2="84198"/>
                        <a14:foregroundMark x1="31134" y1="84198" x2="32507" y2="87761"/>
                        <a14:foregroundMark x1="32507" y1="87761" x2="34721" y2="89853"/>
                        <a14:foregroundMark x1="34721" y1="89853" x2="37600" y2="89620"/>
                        <a14:foregroundMark x1="37600" y1="89620" x2="41010" y2="87607"/>
                        <a14:foregroundMark x1="41010" y1="87607" x2="44331" y2="82727"/>
                        <a14:foregroundMark x1="44331" y1="82727" x2="45128" y2="80325"/>
                        <a14:foregroundMark x1="33348" y1="85360" x2="31754" y2="83036"/>
                        <a14:foregroundMark x1="31754" y1="83036" x2="30691" y2="79706"/>
                        <a14:foregroundMark x1="30691" y1="79706" x2="30469" y2="75523"/>
                        <a14:foregroundMark x1="30469" y1="75523" x2="30868" y2="71340"/>
                        <a14:foregroundMark x1="30868" y1="71340" x2="31444" y2="70023"/>
                        <a14:foregroundMark x1="35607" y1="76685" x2="30647" y2="76685"/>
                        <a14:foregroundMark x1="52569" y1="79009" x2="53277" y2="82262"/>
                        <a14:foregroundMark x1="53277" y1="82262" x2="56599" y2="89233"/>
                        <a14:foregroundMark x1="56599" y1="89233" x2="61780" y2="96050"/>
                        <a14:foregroundMark x1="61780" y1="96050" x2="64526" y2="96359"/>
                        <a14:foregroundMark x1="64526" y1="96359" x2="70151" y2="94423"/>
                        <a14:foregroundMark x1="70151" y1="94423" x2="72631" y2="91634"/>
                        <a14:foregroundMark x1="72631" y1="91634" x2="73826" y2="88226"/>
                        <a14:foregroundMark x1="73826" y1="88226" x2="74668" y2="79938"/>
                        <a14:foregroundMark x1="74668" y1="79938" x2="74624" y2="76452"/>
                        <a14:foregroundMark x1="74624" y1="76452" x2="72764" y2="72347"/>
                        <a14:foregroundMark x1="72764" y1="72347" x2="66342" y2="68706"/>
                        <a14:foregroundMark x1="66342" y1="68706" x2="66298" y2="68706"/>
                        <a14:foregroundMark x1="56776" y1="89698" x2="57396" y2="96514"/>
                        <a14:foregroundMark x1="57396" y1="96514" x2="59743" y2="98373"/>
                        <a14:foregroundMark x1="59743" y1="98373" x2="61780" y2="98528"/>
                        <a14:foregroundMark x1="61780" y1="98528" x2="66298" y2="97599"/>
                        <a14:foregroundMark x1="66298" y1="97599" x2="68556" y2="95817"/>
                        <a14:foregroundMark x1="68556" y1="95817" x2="72011" y2="90008"/>
                        <a14:foregroundMark x1="67272" y1="80325" x2="59832" y2="80325"/>
                        <a14:foregroundMark x1="67449" y1="83734" x2="66386" y2="80945"/>
                        <a14:foregroundMark x1="66386" y1="80945" x2="64836" y2="78931"/>
                        <a14:foregroundMark x1="64836" y1="78931" x2="64393" y2="78699"/>
                        <a14:foregroundMark x1="63640" y1="79009" x2="62888" y2="85360"/>
                        <a14:foregroundMark x1="51240" y1="8366" x2="49469" y2="6662"/>
                        <a14:foregroundMark x1="49469" y1="6662" x2="46501" y2="7204"/>
                        <a14:foregroundMark x1="46501" y1="7204" x2="44818" y2="9837"/>
                        <a14:foregroundMark x1="44818" y1="9837" x2="45173" y2="14175"/>
                        <a14:foregroundMark x1="45173" y1="14175" x2="48760" y2="17351"/>
                      </a14:backgroundRemoval>
                    </a14:imgEffect>
                  </a14:imgLayer>
                </a14:imgProps>
              </a:ext>
            </a:extLst>
          </a:blip>
          <a:srcRect l="28588" r="24290"/>
          <a:stretch/>
        </p:blipFill>
        <p:spPr>
          <a:xfrm>
            <a:off x="28487178" y="3847285"/>
            <a:ext cx="12389295" cy="15032163"/>
          </a:xfrm>
          <a:prstGeom prst="rect">
            <a:avLst/>
          </a:prstGeom>
        </p:spPr>
      </p:pic>
      <p:pic>
        <p:nvPicPr>
          <p:cNvPr id="119" name="Picture 118" descr="Chart, waterfall chart&#10;&#10;Description automatically generated">
            <a:extLst>
              <a:ext uri="{FF2B5EF4-FFF2-40B4-BE49-F238E27FC236}">
                <a16:creationId xmlns:a16="http://schemas.microsoft.com/office/drawing/2014/main" id="{9E56EFFD-8EF7-2742-BDC9-0F7B491D82FD}"/>
              </a:ext>
            </a:extLst>
          </p:cNvPr>
          <p:cNvPicPr>
            <a:picLocks/>
          </p:cNvPicPr>
          <p:nvPr/>
        </p:nvPicPr>
        <p:blipFill>
          <a:blip r:embed="rId7"/>
          <a:stretch>
            <a:fillRect/>
          </a:stretch>
        </p:blipFill>
        <p:spPr>
          <a:xfrm>
            <a:off x="790530" y="11289057"/>
            <a:ext cx="6481610" cy="3420000"/>
          </a:xfrm>
          <a:prstGeom prst="rect">
            <a:avLst/>
          </a:prstGeom>
        </p:spPr>
      </p:pic>
      <p:sp>
        <p:nvSpPr>
          <p:cNvPr id="8" name="TextBox 7">
            <a:extLst>
              <a:ext uri="{FF2B5EF4-FFF2-40B4-BE49-F238E27FC236}">
                <a16:creationId xmlns:a16="http://schemas.microsoft.com/office/drawing/2014/main" id="{AB538B17-6B2A-5A47-BDAA-1089B5B8AF14}"/>
              </a:ext>
            </a:extLst>
          </p:cNvPr>
          <p:cNvSpPr txBox="1"/>
          <p:nvPr/>
        </p:nvSpPr>
        <p:spPr>
          <a:xfrm>
            <a:off x="805128" y="1439095"/>
            <a:ext cx="40321625" cy="2492990"/>
          </a:xfrm>
          <a:prstGeom prst="rect">
            <a:avLst/>
          </a:prstGeom>
          <a:noFill/>
        </p:spPr>
        <p:txBody>
          <a:bodyPr wrap="square" rtlCol="0">
            <a:spAutoFit/>
          </a:bodyPr>
          <a:lstStyle/>
          <a:p>
            <a:pPr algn="ctr"/>
            <a:r>
              <a:rPr lang="en-GB" sz="15600" u="sng" dirty="0">
                <a:latin typeface="Adobe Naskh Medium" pitchFamily="2" charset="-78"/>
                <a:cs typeface="Adobe Naskh Medium" pitchFamily="2" charset="-78"/>
              </a:rPr>
              <a:t>Total Crashes by Light Conditions in each Local Authority in Wales</a:t>
            </a:r>
          </a:p>
        </p:txBody>
      </p:sp>
      <p:sp>
        <p:nvSpPr>
          <p:cNvPr id="2" name="TextBox 1">
            <a:extLst>
              <a:ext uri="{FF2B5EF4-FFF2-40B4-BE49-F238E27FC236}">
                <a16:creationId xmlns:a16="http://schemas.microsoft.com/office/drawing/2014/main" id="{13E79CAA-2257-424A-85D0-43EF377ECEAC}"/>
              </a:ext>
            </a:extLst>
          </p:cNvPr>
          <p:cNvSpPr txBox="1"/>
          <p:nvPr/>
        </p:nvSpPr>
        <p:spPr>
          <a:xfrm>
            <a:off x="663776" y="4377162"/>
            <a:ext cx="26723128" cy="2669962"/>
          </a:xfrm>
          <a:prstGeom prst="rect">
            <a:avLst/>
          </a:prstGeom>
          <a:solidFill>
            <a:schemeClr val="bg1">
              <a:lumMod val="95000"/>
            </a:schemeClr>
          </a:solidFill>
        </p:spPr>
        <p:txBody>
          <a:bodyPr wrap="square" rtlCol="0">
            <a:spAutoFit/>
          </a:bodyPr>
          <a:lstStyle/>
          <a:p>
            <a:r>
              <a:rPr lang="en-GB" sz="4400" u="sng" dirty="0"/>
              <a:t>Overview</a:t>
            </a:r>
            <a:endParaRPr lang="en-GB" sz="4400" dirty="0"/>
          </a:p>
          <a:p>
            <a:pPr algn="just"/>
            <a:endParaRPr lang="en-GB" sz="2400" dirty="0"/>
          </a:p>
          <a:p>
            <a:pPr algn="just"/>
            <a:r>
              <a:rPr lang="en-GB" sz="2650" dirty="0"/>
              <a:t>The </a:t>
            </a:r>
            <a:r>
              <a:rPr lang="en-GB" sz="2650" b="1" dirty="0"/>
              <a:t>“Reported road accidents, Great Britain” </a:t>
            </a:r>
            <a:r>
              <a:rPr lang="en-GB" sz="2650" dirty="0"/>
              <a:t>dataset, is provided by the UK Government, licenced by Open Government Licence. The dataset contains road accidents in GB by severity, geography, year, local authority, road class and weather conditions in 2019. The different types of roads tracked are motorways, A, B, C and unclassified roads. A total of 4,317 observations. All observations get used while </a:t>
            </a:r>
            <a:r>
              <a:rPr lang="en-GB" sz="2650" b="1" dirty="0"/>
              <a:t>the light conditions </a:t>
            </a:r>
            <a:r>
              <a:rPr lang="en-GB" sz="2650" dirty="0"/>
              <a:t>and</a:t>
            </a:r>
            <a:r>
              <a:rPr lang="en-GB" sz="2650" b="1" dirty="0"/>
              <a:t> local authority</a:t>
            </a:r>
            <a:r>
              <a:rPr lang="en-GB" sz="2650" dirty="0"/>
              <a:t> categorised the data. The total sum of each accident got used.</a:t>
            </a:r>
          </a:p>
          <a:p>
            <a:pPr algn="just"/>
            <a:endParaRPr lang="en-GB" sz="2000" u="sng" dirty="0"/>
          </a:p>
        </p:txBody>
      </p:sp>
      <p:pic>
        <p:nvPicPr>
          <p:cNvPr id="33" name="slide22" descr="Swansea">
            <a:extLst>
              <a:ext uri="{FF2B5EF4-FFF2-40B4-BE49-F238E27FC236}">
                <a16:creationId xmlns:a16="http://schemas.microsoft.com/office/drawing/2014/main" id="{10ED9F54-A959-574A-A76D-4B9AA9D4B1DE}"/>
              </a:ext>
            </a:extLst>
          </p:cNvPr>
          <p:cNvPicPr>
            <a:picLocks noChangeAspect="1"/>
          </p:cNvPicPr>
          <p:nvPr/>
        </p:nvPicPr>
        <p:blipFill rotWithShape="1">
          <a:blip r:embed="rId8">
            <a:extLst>
              <a:ext uri="{28A0092B-C50C-407E-A947-70E740481C1C}">
                <a14:useLocalDpi xmlns:a14="http://schemas.microsoft.com/office/drawing/2010/main" val="0"/>
              </a:ext>
            </a:extLst>
          </a:blip>
          <a:srcRect l="75394" t="13618" b="52926"/>
          <a:stretch/>
        </p:blipFill>
        <p:spPr>
          <a:xfrm>
            <a:off x="663776" y="7422612"/>
            <a:ext cx="6364799" cy="3242085"/>
          </a:xfrm>
          <a:prstGeom prst="rect">
            <a:avLst/>
          </a:prstGeom>
        </p:spPr>
      </p:pic>
      <p:grpSp>
        <p:nvGrpSpPr>
          <p:cNvPr id="101" name="Group 100">
            <a:extLst>
              <a:ext uri="{FF2B5EF4-FFF2-40B4-BE49-F238E27FC236}">
                <a16:creationId xmlns:a16="http://schemas.microsoft.com/office/drawing/2014/main" id="{2F009C52-D920-344F-A17F-B5D9A1E6A6B7}"/>
              </a:ext>
            </a:extLst>
          </p:cNvPr>
          <p:cNvGrpSpPr/>
          <p:nvPr/>
        </p:nvGrpSpPr>
        <p:grpSpPr>
          <a:xfrm>
            <a:off x="7904351" y="7715744"/>
            <a:ext cx="6039111" cy="3298963"/>
            <a:chOff x="8350917" y="4653585"/>
            <a:chExt cx="5487760" cy="3060000"/>
          </a:xfrm>
        </p:grpSpPr>
        <p:pic>
          <p:nvPicPr>
            <p:cNvPr id="34" name="slide3" descr="All 2">
              <a:extLst>
                <a:ext uri="{FF2B5EF4-FFF2-40B4-BE49-F238E27FC236}">
                  <a16:creationId xmlns:a16="http://schemas.microsoft.com/office/drawing/2014/main" id="{002B22AE-507D-784D-B8CF-35392884D576}"/>
                </a:ext>
              </a:extLst>
            </p:cNvPr>
            <p:cNvPicPr>
              <a:picLocks noChangeAspect="1"/>
            </p:cNvPicPr>
            <p:nvPr/>
          </p:nvPicPr>
          <p:blipFill rotWithShape="1">
            <a:blip r:embed="rId9">
              <a:extLst>
                <a:ext uri="{28A0092B-C50C-407E-A947-70E740481C1C}">
                  <a14:useLocalDpi xmlns:a14="http://schemas.microsoft.com/office/drawing/2010/main" val="0"/>
                </a:ext>
              </a:extLst>
            </a:blip>
            <a:srcRect r="25254" b="10971"/>
            <a:stretch/>
          </p:blipFill>
          <p:spPr>
            <a:xfrm>
              <a:off x="8350917" y="4653585"/>
              <a:ext cx="5487760" cy="3060000"/>
            </a:xfrm>
            <a:prstGeom prst="rect">
              <a:avLst/>
            </a:prstGeom>
          </p:spPr>
        </p:pic>
        <p:sp>
          <p:nvSpPr>
            <p:cNvPr id="9" name="Rectangle 8">
              <a:extLst>
                <a:ext uri="{FF2B5EF4-FFF2-40B4-BE49-F238E27FC236}">
                  <a16:creationId xmlns:a16="http://schemas.microsoft.com/office/drawing/2014/main" id="{0AE37BB5-910A-8948-943C-0C7241BC3322}"/>
                </a:ext>
              </a:extLst>
            </p:cNvPr>
            <p:cNvSpPr/>
            <p:nvPr/>
          </p:nvSpPr>
          <p:spPr>
            <a:xfrm>
              <a:off x="8944360" y="7315605"/>
              <a:ext cx="4721488" cy="3378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09" name="Group 108">
            <a:extLst>
              <a:ext uri="{FF2B5EF4-FFF2-40B4-BE49-F238E27FC236}">
                <a16:creationId xmlns:a16="http://schemas.microsoft.com/office/drawing/2014/main" id="{6D13B639-3A7C-514A-B269-93E49C53D679}"/>
              </a:ext>
            </a:extLst>
          </p:cNvPr>
          <p:cNvGrpSpPr/>
          <p:nvPr/>
        </p:nvGrpSpPr>
        <p:grpSpPr>
          <a:xfrm>
            <a:off x="14620851" y="11451355"/>
            <a:ext cx="6237325" cy="3176825"/>
            <a:chOff x="14620851" y="8112750"/>
            <a:chExt cx="6237325" cy="3176825"/>
          </a:xfrm>
        </p:grpSpPr>
        <p:pic>
          <p:nvPicPr>
            <p:cNvPr id="16" name="slide8" descr="Carmarthenshire">
              <a:extLst>
                <a:ext uri="{FF2B5EF4-FFF2-40B4-BE49-F238E27FC236}">
                  <a16:creationId xmlns:a16="http://schemas.microsoft.com/office/drawing/2014/main" id="{50CF8BC6-67DC-D244-8E74-FC0DFA7A87D1}"/>
                </a:ext>
              </a:extLst>
            </p:cNvPr>
            <p:cNvPicPr>
              <a:picLocks noChangeAspect="1"/>
            </p:cNvPicPr>
            <p:nvPr/>
          </p:nvPicPr>
          <p:blipFill rotWithShape="1">
            <a:blip r:embed="rId10">
              <a:extLst>
                <a:ext uri="{28A0092B-C50C-407E-A947-70E740481C1C}">
                  <a14:useLocalDpi xmlns:a14="http://schemas.microsoft.com/office/drawing/2010/main" val="0"/>
                </a:ext>
              </a:extLst>
            </a:blip>
            <a:srcRect r="25273" b="14777"/>
            <a:stretch/>
          </p:blipFill>
          <p:spPr>
            <a:xfrm>
              <a:off x="14620851" y="8112750"/>
              <a:ext cx="6237325" cy="3176825"/>
            </a:xfrm>
            <a:prstGeom prst="rect">
              <a:avLst/>
            </a:prstGeom>
          </p:spPr>
        </p:pic>
        <p:sp>
          <p:nvSpPr>
            <p:cNvPr id="5" name="Rectangle 4">
              <a:extLst>
                <a:ext uri="{FF2B5EF4-FFF2-40B4-BE49-F238E27FC236}">
                  <a16:creationId xmlns:a16="http://schemas.microsoft.com/office/drawing/2014/main" id="{7BBE4DC6-B34E-5A44-9F77-CFD82C986982}"/>
                </a:ext>
              </a:extLst>
            </p:cNvPr>
            <p:cNvSpPr/>
            <p:nvPr/>
          </p:nvSpPr>
          <p:spPr>
            <a:xfrm>
              <a:off x="15989300" y="8458199"/>
              <a:ext cx="3543300" cy="3618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Rectangle 37">
              <a:extLst>
                <a:ext uri="{FF2B5EF4-FFF2-40B4-BE49-F238E27FC236}">
                  <a16:creationId xmlns:a16="http://schemas.microsoft.com/office/drawing/2014/main" id="{6CB47680-DC61-2145-AAE5-C41D87589CD0}"/>
                </a:ext>
              </a:extLst>
            </p:cNvPr>
            <p:cNvSpPr/>
            <p:nvPr/>
          </p:nvSpPr>
          <p:spPr>
            <a:xfrm>
              <a:off x="15224355" y="10918205"/>
              <a:ext cx="5310230" cy="3650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39" name="Rectangle 38">
            <a:extLst>
              <a:ext uri="{FF2B5EF4-FFF2-40B4-BE49-F238E27FC236}">
                <a16:creationId xmlns:a16="http://schemas.microsoft.com/office/drawing/2014/main" id="{FE514B7F-09EB-5443-B13D-9749E0EC032C}"/>
              </a:ext>
            </a:extLst>
          </p:cNvPr>
          <p:cNvSpPr/>
          <p:nvPr/>
        </p:nvSpPr>
        <p:spPr>
          <a:xfrm>
            <a:off x="22355811" y="10833100"/>
            <a:ext cx="5310230" cy="3650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Rectangle 39">
            <a:extLst>
              <a:ext uri="{FF2B5EF4-FFF2-40B4-BE49-F238E27FC236}">
                <a16:creationId xmlns:a16="http://schemas.microsoft.com/office/drawing/2014/main" id="{7CC16CFC-76C3-4543-8989-AB66F2A86B70}"/>
              </a:ext>
            </a:extLst>
          </p:cNvPr>
          <p:cNvSpPr/>
          <p:nvPr/>
        </p:nvSpPr>
        <p:spPr>
          <a:xfrm>
            <a:off x="22355811" y="14362429"/>
            <a:ext cx="5310230" cy="3650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Rectangle 47">
            <a:extLst>
              <a:ext uri="{FF2B5EF4-FFF2-40B4-BE49-F238E27FC236}">
                <a16:creationId xmlns:a16="http://schemas.microsoft.com/office/drawing/2014/main" id="{BF147F7B-B13A-D04C-A212-466827974637}"/>
              </a:ext>
            </a:extLst>
          </p:cNvPr>
          <p:cNvSpPr/>
          <p:nvPr/>
        </p:nvSpPr>
        <p:spPr>
          <a:xfrm>
            <a:off x="21952633" y="21625018"/>
            <a:ext cx="5542632" cy="3650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Rectangle 48">
            <a:extLst>
              <a:ext uri="{FF2B5EF4-FFF2-40B4-BE49-F238E27FC236}">
                <a16:creationId xmlns:a16="http://schemas.microsoft.com/office/drawing/2014/main" id="{DF3C9C17-B09B-CC43-B0E2-DB57201982AF}"/>
              </a:ext>
            </a:extLst>
          </p:cNvPr>
          <p:cNvSpPr/>
          <p:nvPr/>
        </p:nvSpPr>
        <p:spPr>
          <a:xfrm>
            <a:off x="15046879" y="21488258"/>
            <a:ext cx="5542632" cy="3650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4" name="Rectangle 53">
            <a:extLst>
              <a:ext uri="{FF2B5EF4-FFF2-40B4-BE49-F238E27FC236}">
                <a16:creationId xmlns:a16="http://schemas.microsoft.com/office/drawing/2014/main" id="{FD3ED10D-D5E3-4E41-86A9-3E9F1E29E8E8}"/>
              </a:ext>
            </a:extLst>
          </p:cNvPr>
          <p:cNvSpPr/>
          <p:nvPr/>
        </p:nvSpPr>
        <p:spPr>
          <a:xfrm>
            <a:off x="17373600" y="19206821"/>
            <a:ext cx="1268925" cy="2301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5" name="Rectangle 54">
            <a:extLst>
              <a:ext uri="{FF2B5EF4-FFF2-40B4-BE49-F238E27FC236}">
                <a16:creationId xmlns:a16="http://schemas.microsoft.com/office/drawing/2014/main" id="{997EF1B3-ABE6-3D44-9A76-633B03307B29}"/>
              </a:ext>
            </a:extLst>
          </p:cNvPr>
          <p:cNvSpPr/>
          <p:nvPr/>
        </p:nvSpPr>
        <p:spPr>
          <a:xfrm>
            <a:off x="24452652" y="19194120"/>
            <a:ext cx="1268925" cy="2301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6" name="Rectangle 55">
            <a:extLst>
              <a:ext uri="{FF2B5EF4-FFF2-40B4-BE49-F238E27FC236}">
                <a16:creationId xmlns:a16="http://schemas.microsoft.com/office/drawing/2014/main" id="{57CE4F64-73B3-6144-A9CF-65A0DA4182A5}"/>
              </a:ext>
            </a:extLst>
          </p:cNvPr>
          <p:cNvSpPr/>
          <p:nvPr/>
        </p:nvSpPr>
        <p:spPr>
          <a:xfrm>
            <a:off x="24376463" y="22806843"/>
            <a:ext cx="1268925" cy="2301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7" name="Rectangle 56">
            <a:extLst>
              <a:ext uri="{FF2B5EF4-FFF2-40B4-BE49-F238E27FC236}">
                <a16:creationId xmlns:a16="http://schemas.microsoft.com/office/drawing/2014/main" id="{282499FA-AF71-D344-B935-FD6A5811F982}"/>
              </a:ext>
            </a:extLst>
          </p:cNvPr>
          <p:cNvSpPr/>
          <p:nvPr/>
        </p:nvSpPr>
        <p:spPr>
          <a:xfrm>
            <a:off x="17274843" y="22750400"/>
            <a:ext cx="1268925" cy="2301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4" name="Rectangle 63">
            <a:extLst>
              <a:ext uri="{FF2B5EF4-FFF2-40B4-BE49-F238E27FC236}">
                <a16:creationId xmlns:a16="http://schemas.microsoft.com/office/drawing/2014/main" id="{8C0E2F0D-0125-FF49-9E05-4C9600CC4A56}"/>
              </a:ext>
            </a:extLst>
          </p:cNvPr>
          <p:cNvSpPr/>
          <p:nvPr/>
        </p:nvSpPr>
        <p:spPr>
          <a:xfrm>
            <a:off x="24549360" y="12123103"/>
            <a:ext cx="1268925" cy="2301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90" name="Group 89">
            <a:extLst>
              <a:ext uri="{FF2B5EF4-FFF2-40B4-BE49-F238E27FC236}">
                <a16:creationId xmlns:a16="http://schemas.microsoft.com/office/drawing/2014/main" id="{D3A438D0-6182-0742-9AAC-51C10AA9A5A8}"/>
              </a:ext>
            </a:extLst>
          </p:cNvPr>
          <p:cNvGrpSpPr/>
          <p:nvPr/>
        </p:nvGrpSpPr>
        <p:grpSpPr>
          <a:xfrm>
            <a:off x="805132" y="15028505"/>
            <a:ext cx="6237325" cy="3596501"/>
            <a:chOff x="805132" y="11689901"/>
            <a:chExt cx="5636743" cy="3060000"/>
          </a:xfrm>
        </p:grpSpPr>
        <p:pic>
          <p:nvPicPr>
            <p:cNvPr id="18" name="slide10" descr="Conwy">
              <a:extLst>
                <a:ext uri="{FF2B5EF4-FFF2-40B4-BE49-F238E27FC236}">
                  <a16:creationId xmlns:a16="http://schemas.microsoft.com/office/drawing/2014/main" id="{2026BBE7-4919-9C4E-AB62-3C6004A5539E}"/>
                </a:ext>
              </a:extLst>
            </p:cNvPr>
            <p:cNvPicPr>
              <a:picLocks noChangeAspect="1"/>
            </p:cNvPicPr>
            <p:nvPr/>
          </p:nvPicPr>
          <p:blipFill rotWithShape="1">
            <a:blip r:embed="rId11">
              <a:extLst>
                <a:ext uri="{28A0092B-C50C-407E-A947-70E740481C1C}">
                  <a14:useLocalDpi xmlns:a14="http://schemas.microsoft.com/office/drawing/2010/main" val="0"/>
                </a:ext>
              </a:extLst>
            </a:blip>
            <a:srcRect r="28422" b="15245"/>
            <a:stretch/>
          </p:blipFill>
          <p:spPr>
            <a:xfrm>
              <a:off x="805132" y="11689901"/>
              <a:ext cx="5636743" cy="3060000"/>
            </a:xfrm>
            <a:prstGeom prst="rect">
              <a:avLst/>
            </a:prstGeom>
          </p:spPr>
        </p:pic>
        <p:sp>
          <p:nvSpPr>
            <p:cNvPr id="43" name="Rectangle 42">
              <a:extLst>
                <a:ext uri="{FF2B5EF4-FFF2-40B4-BE49-F238E27FC236}">
                  <a16:creationId xmlns:a16="http://schemas.microsoft.com/office/drawing/2014/main" id="{89C1CC81-5B3B-8148-9CEC-FFFC9E7DA914}"/>
                </a:ext>
              </a:extLst>
            </p:cNvPr>
            <p:cNvSpPr/>
            <p:nvPr/>
          </p:nvSpPr>
          <p:spPr>
            <a:xfrm>
              <a:off x="1001670" y="14377143"/>
              <a:ext cx="5310230" cy="3650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7" name="Rectangle 66">
              <a:extLst>
                <a:ext uri="{FF2B5EF4-FFF2-40B4-BE49-F238E27FC236}">
                  <a16:creationId xmlns:a16="http://schemas.microsoft.com/office/drawing/2014/main" id="{742C3C61-6EFE-A245-A639-877326B94AD2}"/>
                </a:ext>
              </a:extLst>
            </p:cNvPr>
            <p:cNvSpPr/>
            <p:nvPr/>
          </p:nvSpPr>
          <p:spPr>
            <a:xfrm>
              <a:off x="3254453" y="12046445"/>
              <a:ext cx="1268925" cy="2301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68" name="Rectangle 67">
            <a:extLst>
              <a:ext uri="{FF2B5EF4-FFF2-40B4-BE49-F238E27FC236}">
                <a16:creationId xmlns:a16="http://schemas.microsoft.com/office/drawing/2014/main" id="{2D72C927-93AD-D44A-9FC3-5EEFE1AE2082}"/>
              </a:ext>
            </a:extLst>
          </p:cNvPr>
          <p:cNvSpPr/>
          <p:nvPr/>
        </p:nvSpPr>
        <p:spPr>
          <a:xfrm>
            <a:off x="3406853" y="12198845"/>
            <a:ext cx="1268925" cy="2301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9" name="Rectangle 68">
            <a:extLst>
              <a:ext uri="{FF2B5EF4-FFF2-40B4-BE49-F238E27FC236}">
                <a16:creationId xmlns:a16="http://schemas.microsoft.com/office/drawing/2014/main" id="{B03E16A8-A2D6-2F43-BEC5-254295216926}"/>
              </a:ext>
            </a:extLst>
          </p:cNvPr>
          <p:cNvSpPr/>
          <p:nvPr/>
        </p:nvSpPr>
        <p:spPr>
          <a:xfrm rot="16200000">
            <a:off x="7847782" y="23800424"/>
            <a:ext cx="1268925" cy="2301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1" name="Rectangle 70">
            <a:extLst>
              <a:ext uri="{FF2B5EF4-FFF2-40B4-BE49-F238E27FC236}">
                <a16:creationId xmlns:a16="http://schemas.microsoft.com/office/drawing/2014/main" id="{76C0BDA4-F56E-CF4A-848B-399AF86849EC}"/>
              </a:ext>
            </a:extLst>
          </p:cNvPr>
          <p:cNvSpPr/>
          <p:nvPr/>
        </p:nvSpPr>
        <p:spPr>
          <a:xfrm rot="16200000">
            <a:off x="21351889" y="23961417"/>
            <a:ext cx="1268925" cy="2301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2" name="Rectangle 71">
            <a:extLst>
              <a:ext uri="{FF2B5EF4-FFF2-40B4-BE49-F238E27FC236}">
                <a16:creationId xmlns:a16="http://schemas.microsoft.com/office/drawing/2014/main" id="{7C461BCC-AD6C-7047-8848-5CFE6B7EEF05}"/>
              </a:ext>
            </a:extLst>
          </p:cNvPr>
          <p:cNvSpPr/>
          <p:nvPr/>
        </p:nvSpPr>
        <p:spPr>
          <a:xfrm rot="16200000">
            <a:off x="21318171" y="20473235"/>
            <a:ext cx="1268925" cy="2301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4" name="Rectangle 73">
            <a:extLst>
              <a:ext uri="{FF2B5EF4-FFF2-40B4-BE49-F238E27FC236}">
                <a16:creationId xmlns:a16="http://schemas.microsoft.com/office/drawing/2014/main" id="{51330153-4AB7-BB44-AC07-404775629EF8}"/>
              </a:ext>
            </a:extLst>
          </p:cNvPr>
          <p:cNvSpPr/>
          <p:nvPr/>
        </p:nvSpPr>
        <p:spPr>
          <a:xfrm rot="16200000">
            <a:off x="7831524" y="20303444"/>
            <a:ext cx="1268925" cy="2301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5" name="Rectangle 74">
            <a:extLst>
              <a:ext uri="{FF2B5EF4-FFF2-40B4-BE49-F238E27FC236}">
                <a16:creationId xmlns:a16="http://schemas.microsoft.com/office/drawing/2014/main" id="{A1D1FFC2-F36B-FF4C-9701-BBA39A7C59D5}"/>
              </a:ext>
            </a:extLst>
          </p:cNvPr>
          <p:cNvSpPr/>
          <p:nvPr/>
        </p:nvSpPr>
        <p:spPr>
          <a:xfrm rot="16200000">
            <a:off x="7919006" y="16794629"/>
            <a:ext cx="1268925" cy="2301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8" name="Rectangle 77">
            <a:extLst>
              <a:ext uri="{FF2B5EF4-FFF2-40B4-BE49-F238E27FC236}">
                <a16:creationId xmlns:a16="http://schemas.microsoft.com/office/drawing/2014/main" id="{DC79B0F5-9712-564B-987B-9B8CD6DFC34B}"/>
              </a:ext>
            </a:extLst>
          </p:cNvPr>
          <p:cNvSpPr/>
          <p:nvPr/>
        </p:nvSpPr>
        <p:spPr>
          <a:xfrm rot="16200000">
            <a:off x="21351890" y="13209071"/>
            <a:ext cx="1268925" cy="2301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12" name="Group 111">
            <a:extLst>
              <a:ext uri="{FF2B5EF4-FFF2-40B4-BE49-F238E27FC236}">
                <a16:creationId xmlns:a16="http://schemas.microsoft.com/office/drawing/2014/main" id="{4BB7A92E-1DFE-7D45-9375-7BC7102BDB1D}"/>
              </a:ext>
            </a:extLst>
          </p:cNvPr>
          <p:cNvGrpSpPr>
            <a:grpSpLocks/>
          </p:cNvGrpSpPr>
          <p:nvPr/>
        </p:nvGrpSpPr>
        <p:grpSpPr>
          <a:xfrm>
            <a:off x="21152445" y="7485808"/>
            <a:ext cx="6364800" cy="3347291"/>
            <a:chOff x="21745732" y="7835225"/>
            <a:chExt cx="5749534" cy="2994945"/>
          </a:xfrm>
        </p:grpSpPr>
        <p:pic>
          <p:nvPicPr>
            <p:cNvPr id="117" name="Picture 116" descr="Chart, waterfall chart&#10;&#10;Description automatically generated">
              <a:extLst>
                <a:ext uri="{FF2B5EF4-FFF2-40B4-BE49-F238E27FC236}">
                  <a16:creationId xmlns:a16="http://schemas.microsoft.com/office/drawing/2014/main" id="{E48665C5-1CB6-5949-A8D8-AB8F30BEB8D1}"/>
                </a:ext>
              </a:extLst>
            </p:cNvPr>
            <p:cNvPicPr>
              <a:picLocks noChangeAspect="1"/>
            </p:cNvPicPr>
            <p:nvPr/>
          </p:nvPicPr>
          <p:blipFill rotWithShape="1">
            <a:blip r:embed="rId12"/>
            <a:srcRect b="2126"/>
            <a:stretch/>
          </p:blipFill>
          <p:spPr>
            <a:xfrm>
              <a:off x="21745732" y="7835225"/>
              <a:ext cx="5749534" cy="2994945"/>
            </a:xfrm>
            <a:prstGeom prst="rect">
              <a:avLst/>
            </a:prstGeom>
          </p:spPr>
        </p:pic>
        <p:sp>
          <p:nvSpPr>
            <p:cNvPr id="79" name="Rectangle 78">
              <a:extLst>
                <a:ext uri="{FF2B5EF4-FFF2-40B4-BE49-F238E27FC236}">
                  <a16:creationId xmlns:a16="http://schemas.microsoft.com/office/drawing/2014/main" id="{58A994FC-DFFC-EA44-9FF9-E23E6FA9F37D}"/>
                </a:ext>
              </a:extLst>
            </p:cNvPr>
            <p:cNvSpPr/>
            <p:nvPr/>
          </p:nvSpPr>
          <p:spPr>
            <a:xfrm rot="16200000">
              <a:off x="21318171" y="9622437"/>
              <a:ext cx="1268925" cy="2301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26" name="Group 125">
            <a:extLst>
              <a:ext uri="{FF2B5EF4-FFF2-40B4-BE49-F238E27FC236}">
                <a16:creationId xmlns:a16="http://schemas.microsoft.com/office/drawing/2014/main" id="{2A416599-9E06-294D-A8D9-D3B9AE022312}"/>
              </a:ext>
            </a:extLst>
          </p:cNvPr>
          <p:cNvGrpSpPr/>
          <p:nvPr/>
        </p:nvGrpSpPr>
        <p:grpSpPr>
          <a:xfrm>
            <a:off x="14653588" y="7428812"/>
            <a:ext cx="6365633" cy="3418179"/>
            <a:chOff x="14492541" y="7778821"/>
            <a:chExt cx="6365633" cy="3418179"/>
          </a:xfrm>
        </p:grpSpPr>
        <p:pic>
          <p:nvPicPr>
            <p:cNvPr id="103" name="Picture 102" descr="Chart, waterfall chart&#10;&#10;Description automatically generated">
              <a:extLst>
                <a:ext uri="{FF2B5EF4-FFF2-40B4-BE49-F238E27FC236}">
                  <a16:creationId xmlns:a16="http://schemas.microsoft.com/office/drawing/2014/main" id="{11C11F1B-FFAE-9549-A4E2-5775884E74B5}"/>
                </a:ext>
              </a:extLst>
            </p:cNvPr>
            <p:cNvPicPr>
              <a:picLocks noChangeAspect="1"/>
            </p:cNvPicPr>
            <p:nvPr/>
          </p:nvPicPr>
          <p:blipFill>
            <a:blip r:embed="rId13"/>
            <a:stretch>
              <a:fillRect/>
            </a:stretch>
          </p:blipFill>
          <p:spPr>
            <a:xfrm>
              <a:off x="14492541" y="7778821"/>
              <a:ext cx="6365633" cy="3418179"/>
            </a:xfrm>
            <a:prstGeom prst="rect">
              <a:avLst/>
            </a:prstGeom>
          </p:spPr>
        </p:pic>
        <p:sp>
          <p:nvSpPr>
            <p:cNvPr id="82" name="Rectangle 81">
              <a:extLst>
                <a:ext uri="{FF2B5EF4-FFF2-40B4-BE49-F238E27FC236}">
                  <a16:creationId xmlns:a16="http://schemas.microsoft.com/office/drawing/2014/main" id="{CBFA3001-CCDF-3941-816F-51286A9CD10F}"/>
                </a:ext>
              </a:extLst>
            </p:cNvPr>
            <p:cNvSpPr/>
            <p:nvPr/>
          </p:nvSpPr>
          <p:spPr>
            <a:xfrm rot="16200000">
              <a:off x="13946445" y="9866831"/>
              <a:ext cx="1417131" cy="2301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88" name="Rectangle 87">
            <a:extLst>
              <a:ext uri="{FF2B5EF4-FFF2-40B4-BE49-F238E27FC236}">
                <a16:creationId xmlns:a16="http://schemas.microsoft.com/office/drawing/2014/main" id="{C3750B00-0063-C345-A29C-04E6D7D5D34A}"/>
              </a:ext>
            </a:extLst>
          </p:cNvPr>
          <p:cNvSpPr/>
          <p:nvPr/>
        </p:nvSpPr>
        <p:spPr>
          <a:xfrm>
            <a:off x="24461961" y="8820057"/>
            <a:ext cx="1268925" cy="2301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04" name="Group 103">
            <a:extLst>
              <a:ext uri="{FF2B5EF4-FFF2-40B4-BE49-F238E27FC236}">
                <a16:creationId xmlns:a16="http://schemas.microsoft.com/office/drawing/2014/main" id="{2A636707-7741-924C-BCEB-8E79402679EF}"/>
              </a:ext>
            </a:extLst>
          </p:cNvPr>
          <p:cNvGrpSpPr/>
          <p:nvPr/>
        </p:nvGrpSpPr>
        <p:grpSpPr>
          <a:xfrm>
            <a:off x="7904351" y="11174910"/>
            <a:ext cx="6039111" cy="3298963"/>
            <a:chOff x="8350917" y="8112751"/>
            <a:chExt cx="5487760" cy="3060000"/>
          </a:xfrm>
        </p:grpSpPr>
        <p:grpSp>
          <p:nvGrpSpPr>
            <p:cNvPr id="96" name="Group 95">
              <a:extLst>
                <a:ext uri="{FF2B5EF4-FFF2-40B4-BE49-F238E27FC236}">
                  <a16:creationId xmlns:a16="http://schemas.microsoft.com/office/drawing/2014/main" id="{D6B806D3-187F-5241-AD0A-B2AB2388F347}"/>
                </a:ext>
              </a:extLst>
            </p:cNvPr>
            <p:cNvGrpSpPr/>
            <p:nvPr/>
          </p:nvGrpSpPr>
          <p:grpSpPr>
            <a:xfrm>
              <a:off x="8350917" y="8112751"/>
              <a:ext cx="5487760" cy="3060000"/>
              <a:chOff x="8350917" y="8112751"/>
              <a:chExt cx="5487760" cy="3060000"/>
            </a:xfrm>
          </p:grpSpPr>
          <p:grpSp>
            <p:nvGrpSpPr>
              <p:cNvPr id="95" name="Group 94">
                <a:extLst>
                  <a:ext uri="{FF2B5EF4-FFF2-40B4-BE49-F238E27FC236}">
                    <a16:creationId xmlns:a16="http://schemas.microsoft.com/office/drawing/2014/main" id="{32A2C53A-20B9-E740-957F-D947CA957520}"/>
                  </a:ext>
                </a:extLst>
              </p:cNvPr>
              <p:cNvGrpSpPr/>
              <p:nvPr/>
            </p:nvGrpSpPr>
            <p:grpSpPr>
              <a:xfrm>
                <a:off x="8350917" y="8112751"/>
                <a:ext cx="5487760" cy="3060000"/>
                <a:chOff x="8350917" y="8112751"/>
                <a:chExt cx="5487760" cy="3060000"/>
              </a:xfrm>
            </p:grpSpPr>
            <p:pic>
              <p:nvPicPr>
                <p:cNvPr id="15" name="slide7" descr="Cardiff">
                  <a:extLst>
                    <a:ext uri="{FF2B5EF4-FFF2-40B4-BE49-F238E27FC236}">
                      <a16:creationId xmlns:a16="http://schemas.microsoft.com/office/drawing/2014/main" id="{A2EE8F0A-B4B1-3A47-8861-5D2CA7BC2294}"/>
                    </a:ext>
                  </a:extLst>
                </p:cNvPr>
                <p:cNvPicPr>
                  <a:picLocks noChangeAspect="1"/>
                </p:cNvPicPr>
                <p:nvPr/>
              </p:nvPicPr>
              <p:blipFill rotWithShape="1">
                <a:blip r:embed="rId14">
                  <a:extLst>
                    <a:ext uri="{28A0092B-C50C-407E-A947-70E740481C1C}">
                      <a14:useLocalDpi xmlns:a14="http://schemas.microsoft.com/office/drawing/2010/main" val="0"/>
                    </a:ext>
                  </a:extLst>
                </a:blip>
                <a:srcRect r="30039" b="14777"/>
                <a:stretch/>
              </p:blipFill>
              <p:spPr>
                <a:xfrm>
                  <a:off x="8350917" y="8112751"/>
                  <a:ext cx="5487760" cy="3060000"/>
                </a:xfrm>
                <a:prstGeom prst="rect">
                  <a:avLst/>
                </a:prstGeom>
              </p:spPr>
            </p:pic>
            <p:sp>
              <p:nvSpPr>
                <p:cNvPr id="37" name="Rectangle 36">
                  <a:extLst>
                    <a:ext uri="{FF2B5EF4-FFF2-40B4-BE49-F238E27FC236}">
                      <a16:creationId xmlns:a16="http://schemas.microsoft.com/office/drawing/2014/main" id="{6766F428-B9ED-CB46-B8F6-312A2337D7AF}"/>
                    </a:ext>
                  </a:extLst>
                </p:cNvPr>
                <p:cNvSpPr/>
                <p:nvPr/>
              </p:nvSpPr>
              <p:spPr>
                <a:xfrm>
                  <a:off x="8553468" y="10770354"/>
                  <a:ext cx="5194300" cy="3650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83" name="Rectangle 82">
                <a:extLst>
                  <a:ext uri="{FF2B5EF4-FFF2-40B4-BE49-F238E27FC236}">
                    <a16:creationId xmlns:a16="http://schemas.microsoft.com/office/drawing/2014/main" id="{45F5B8FC-4F20-F441-88CF-8656D4965F60}"/>
                  </a:ext>
                </a:extLst>
              </p:cNvPr>
              <p:cNvSpPr/>
              <p:nvPr/>
            </p:nvSpPr>
            <p:spPr>
              <a:xfrm rot="16200000">
                <a:off x="7905820" y="9682768"/>
                <a:ext cx="1268925" cy="2301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02" name="Rectangle 101">
              <a:extLst>
                <a:ext uri="{FF2B5EF4-FFF2-40B4-BE49-F238E27FC236}">
                  <a16:creationId xmlns:a16="http://schemas.microsoft.com/office/drawing/2014/main" id="{81B65282-8C3A-BA4A-9EC5-EBF413D36517}"/>
                </a:ext>
              </a:extLst>
            </p:cNvPr>
            <p:cNvSpPr/>
            <p:nvPr/>
          </p:nvSpPr>
          <p:spPr>
            <a:xfrm>
              <a:off x="10249675" y="8394624"/>
              <a:ext cx="2487286" cy="3416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116" name="Picture 115" descr="Chart, waterfall chart&#10;&#10;Description automatically generated">
            <a:extLst>
              <a:ext uri="{FF2B5EF4-FFF2-40B4-BE49-F238E27FC236}">
                <a16:creationId xmlns:a16="http://schemas.microsoft.com/office/drawing/2014/main" id="{E532034F-83FD-B842-B35A-0C2E321D3153}"/>
              </a:ext>
            </a:extLst>
          </p:cNvPr>
          <p:cNvPicPr>
            <a:picLocks/>
          </p:cNvPicPr>
          <p:nvPr/>
        </p:nvPicPr>
        <p:blipFill>
          <a:blip r:embed="rId15"/>
          <a:stretch>
            <a:fillRect/>
          </a:stretch>
        </p:blipFill>
        <p:spPr>
          <a:xfrm>
            <a:off x="7584297" y="7427168"/>
            <a:ext cx="6364800" cy="3420000"/>
          </a:xfrm>
          <a:prstGeom prst="rect">
            <a:avLst/>
          </a:prstGeom>
        </p:spPr>
      </p:pic>
      <p:grpSp>
        <p:nvGrpSpPr>
          <p:cNvPr id="23" name="Group 22">
            <a:extLst>
              <a:ext uri="{FF2B5EF4-FFF2-40B4-BE49-F238E27FC236}">
                <a16:creationId xmlns:a16="http://schemas.microsoft.com/office/drawing/2014/main" id="{4E7D61AC-E168-144C-8F1C-B1F02972A048}"/>
              </a:ext>
            </a:extLst>
          </p:cNvPr>
          <p:cNvGrpSpPr/>
          <p:nvPr/>
        </p:nvGrpSpPr>
        <p:grpSpPr>
          <a:xfrm>
            <a:off x="785366" y="15002189"/>
            <a:ext cx="6557091" cy="3420000"/>
            <a:chOff x="785366" y="15002189"/>
            <a:chExt cx="6557091" cy="3420000"/>
          </a:xfrm>
        </p:grpSpPr>
        <p:pic>
          <p:nvPicPr>
            <p:cNvPr id="125" name="Picture 124" descr="Chart, waterfall chart&#10;&#10;Description automatically generated">
              <a:extLst>
                <a:ext uri="{FF2B5EF4-FFF2-40B4-BE49-F238E27FC236}">
                  <a16:creationId xmlns:a16="http://schemas.microsoft.com/office/drawing/2014/main" id="{ABF360EC-CF02-E946-974D-659A7148AE12}"/>
                </a:ext>
              </a:extLst>
            </p:cNvPr>
            <p:cNvPicPr>
              <a:picLocks/>
            </p:cNvPicPr>
            <p:nvPr/>
          </p:nvPicPr>
          <p:blipFill>
            <a:blip r:embed="rId16"/>
            <a:stretch>
              <a:fillRect/>
            </a:stretch>
          </p:blipFill>
          <p:spPr>
            <a:xfrm>
              <a:off x="785366" y="15002189"/>
              <a:ext cx="6557091" cy="3420000"/>
            </a:xfrm>
            <a:prstGeom prst="rect">
              <a:avLst/>
            </a:prstGeom>
          </p:spPr>
        </p:pic>
        <p:sp>
          <p:nvSpPr>
            <p:cNvPr id="86" name="Rectangle 85">
              <a:extLst>
                <a:ext uri="{FF2B5EF4-FFF2-40B4-BE49-F238E27FC236}">
                  <a16:creationId xmlns:a16="http://schemas.microsoft.com/office/drawing/2014/main" id="{94A8E531-C5E1-F744-95F5-F43CF48EFD36}"/>
                </a:ext>
              </a:extLst>
            </p:cNvPr>
            <p:cNvSpPr/>
            <p:nvPr/>
          </p:nvSpPr>
          <p:spPr>
            <a:xfrm>
              <a:off x="3748132" y="15406438"/>
              <a:ext cx="1229473" cy="3527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24" name="Group 23">
            <a:extLst>
              <a:ext uri="{FF2B5EF4-FFF2-40B4-BE49-F238E27FC236}">
                <a16:creationId xmlns:a16="http://schemas.microsoft.com/office/drawing/2014/main" id="{F33600F4-F4DD-F04A-A3A6-3B925331E63F}"/>
              </a:ext>
            </a:extLst>
          </p:cNvPr>
          <p:cNvGrpSpPr/>
          <p:nvPr/>
        </p:nvGrpSpPr>
        <p:grpSpPr>
          <a:xfrm>
            <a:off x="817441" y="18838561"/>
            <a:ext cx="6498174" cy="3420000"/>
            <a:chOff x="817441" y="18838561"/>
            <a:chExt cx="6498174" cy="3420000"/>
          </a:xfrm>
        </p:grpSpPr>
        <p:pic>
          <p:nvPicPr>
            <p:cNvPr id="10" name="Picture 9" descr="Chart, waterfall chart&#10;&#10;Description automatically generated">
              <a:extLst>
                <a:ext uri="{FF2B5EF4-FFF2-40B4-BE49-F238E27FC236}">
                  <a16:creationId xmlns:a16="http://schemas.microsoft.com/office/drawing/2014/main" id="{4A1B4D00-02C0-B340-818B-AC9077DAD910}"/>
                </a:ext>
              </a:extLst>
            </p:cNvPr>
            <p:cNvPicPr>
              <a:picLocks/>
            </p:cNvPicPr>
            <p:nvPr/>
          </p:nvPicPr>
          <p:blipFill>
            <a:blip r:embed="rId17"/>
            <a:stretch>
              <a:fillRect/>
            </a:stretch>
          </p:blipFill>
          <p:spPr>
            <a:xfrm>
              <a:off x="817441" y="18838561"/>
              <a:ext cx="6498174" cy="3420000"/>
            </a:xfrm>
            <a:prstGeom prst="rect">
              <a:avLst/>
            </a:prstGeom>
          </p:spPr>
        </p:pic>
        <p:sp>
          <p:nvSpPr>
            <p:cNvPr id="91" name="Rectangle 90">
              <a:extLst>
                <a:ext uri="{FF2B5EF4-FFF2-40B4-BE49-F238E27FC236}">
                  <a16:creationId xmlns:a16="http://schemas.microsoft.com/office/drawing/2014/main" id="{37548822-9A02-2443-A542-E95CB2F7A4E6}"/>
                </a:ext>
              </a:extLst>
            </p:cNvPr>
            <p:cNvSpPr/>
            <p:nvPr/>
          </p:nvSpPr>
          <p:spPr>
            <a:xfrm>
              <a:off x="3733618" y="19283312"/>
              <a:ext cx="1229473" cy="3527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25" name="Group 24">
            <a:extLst>
              <a:ext uri="{FF2B5EF4-FFF2-40B4-BE49-F238E27FC236}">
                <a16:creationId xmlns:a16="http://schemas.microsoft.com/office/drawing/2014/main" id="{60E117CE-B540-114B-A5A3-F8B69AE3A340}"/>
              </a:ext>
            </a:extLst>
          </p:cNvPr>
          <p:cNvGrpSpPr/>
          <p:nvPr/>
        </p:nvGrpSpPr>
        <p:grpSpPr>
          <a:xfrm>
            <a:off x="817441" y="22674933"/>
            <a:ext cx="6403160" cy="3420000"/>
            <a:chOff x="817441" y="22674933"/>
            <a:chExt cx="6403160" cy="3420000"/>
          </a:xfrm>
        </p:grpSpPr>
        <p:pic>
          <p:nvPicPr>
            <p:cNvPr id="36" name="Picture 35" descr="Chart, waterfall chart&#10;&#10;Description automatically generated">
              <a:extLst>
                <a:ext uri="{FF2B5EF4-FFF2-40B4-BE49-F238E27FC236}">
                  <a16:creationId xmlns:a16="http://schemas.microsoft.com/office/drawing/2014/main" id="{54E701A2-3F5E-1446-B0F5-FE18AFFDE4AF}"/>
                </a:ext>
              </a:extLst>
            </p:cNvPr>
            <p:cNvPicPr>
              <a:picLocks/>
            </p:cNvPicPr>
            <p:nvPr/>
          </p:nvPicPr>
          <p:blipFill>
            <a:blip r:embed="rId18"/>
            <a:stretch>
              <a:fillRect/>
            </a:stretch>
          </p:blipFill>
          <p:spPr>
            <a:xfrm>
              <a:off x="817441" y="22674933"/>
              <a:ext cx="6403160" cy="3420000"/>
            </a:xfrm>
            <a:prstGeom prst="rect">
              <a:avLst/>
            </a:prstGeom>
          </p:spPr>
        </p:pic>
        <p:sp>
          <p:nvSpPr>
            <p:cNvPr id="92" name="Rectangle 91">
              <a:extLst>
                <a:ext uri="{FF2B5EF4-FFF2-40B4-BE49-F238E27FC236}">
                  <a16:creationId xmlns:a16="http://schemas.microsoft.com/office/drawing/2014/main" id="{99BE7E84-3F32-2C4A-8AEE-A573506AE9CA}"/>
                </a:ext>
              </a:extLst>
            </p:cNvPr>
            <p:cNvSpPr/>
            <p:nvPr/>
          </p:nvSpPr>
          <p:spPr>
            <a:xfrm>
              <a:off x="3842103" y="23089288"/>
              <a:ext cx="1229473" cy="3527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26" name="Group 25">
            <a:extLst>
              <a:ext uri="{FF2B5EF4-FFF2-40B4-BE49-F238E27FC236}">
                <a16:creationId xmlns:a16="http://schemas.microsoft.com/office/drawing/2014/main" id="{2279F55E-0E88-4848-87AF-211FD1CBD137}"/>
              </a:ext>
            </a:extLst>
          </p:cNvPr>
          <p:cNvGrpSpPr/>
          <p:nvPr/>
        </p:nvGrpSpPr>
        <p:grpSpPr>
          <a:xfrm>
            <a:off x="755739" y="26511305"/>
            <a:ext cx="6498174" cy="3600000"/>
            <a:chOff x="755739" y="26511305"/>
            <a:chExt cx="6498174" cy="3600000"/>
          </a:xfrm>
        </p:grpSpPr>
        <p:pic>
          <p:nvPicPr>
            <p:cNvPr id="108" name="Picture 107" descr="Chart&#10;&#10;Description automatically generated">
              <a:extLst>
                <a:ext uri="{FF2B5EF4-FFF2-40B4-BE49-F238E27FC236}">
                  <a16:creationId xmlns:a16="http://schemas.microsoft.com/office/drawing/2014/main" id="{CA74A119-6132-714B-9AA5-4EC908EBFBFC}"/>
                </a:ext>
              </a:extLst>
            </p:cNvPr>
            <p:cNvPicPr>
              <a:picLocks/>
            </p:cNvPicPr>
            <p:nvPr/>
          </p:nvPicPr>
          <p:blipFill>
            <a:blip r:embed="rId19"/>
            <a:stretch>
              <a:fillRect/>
            </a:stretch>
          </p:blipFill>
          <p:spPr>
            <a:xfrm>
              <a:off x="755739" y="26511305"/>
              <a:ext cx="6498174" cy="3600000"/>
            </a:xfrm>
            <a:prstGeom prst="rect">
              <a:avLst/>
            </a:prstGeom>
          </p:spPr>
        </p:pic>
        <p:sp>
          <p:nvSpPr>
            <p:cNvPr id="93" name="Rectangle 92">
              <a:extLst>
                <a:ext uri="{FF2B5EF4-FFF2-40B4-BE49-F238E27FC236}">
                  <a16:creationId xmlns:a16="http://schemas.microsoft.com/office/drawing/2014/main" id="{94B3010D-C5F6-FA45-B272-E0914F12594B}"/>
                </a:ext>
              </a:extLst>
            </p:cNvPr>
            <p:cNvSpPr/>
            <p:nvPr/>
          </p:nvSpPr>
          <p:spPr>
            <a:xfrm>
              <a:off x="3698194" y="26914510"/>
              <a:ext cx="1229473" cy="3527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46" name="Group 45">
            <a:extLst>
              <a:ext uri="{FF2B5EF4-FFF2-40B4-BE49-F238E27FC236}">
                <a16:creationId xmlns:a16="http://schemas.microsoft.com/office/drawing/2014/main" id="{ACB17539-77CA-E54D-BCBC-CDC9C4AE0694}"/>
              </a:ext>
            </a:extLst>
          </p:cNvPr>
          <p:cNvGrpSpPr/>
          <p:nvPr/>
        </p:nvGrpSpPr>
        <p:grpSpPr>
          <a:xfrm>
            <a:off x="7595731" y="11289057"/>
            <a:ext cx="6364800" cy="3341864"/>
            <a:chOff x="7595731" y="11289057"/>
            <a:chExt cx="6364800" cy="3341864"/>
          </a:xfrm>
        </p:grpSpPr>
        <p:grpSp>
          <p:nvGrpSpPr>
            <p:cNvPr id="11" name="Group 10">
              <a:extLst>
                <a:ext uri="{FF2B5EF4-FFF2-40B4-BE49-F238E27FC236}">
                  <a16:creationId xmlns:a16="http://schemas.microsoft.com/office/drawing/2014/main" id="{C7807192-1E27-6C4D-9364-3F0E76E3C098}"/>
                </a:ext>
              </a:extLst>
            </p:cNvPr>
            <p:cNvGrpSpPr/>
            <p:nvPr/>
          </p:nvGrpSpPr>
          <p:grpSpPr>
            <a:xfrm>
              <a:off x="7595731" y="11289057"/>
              <a:ext cx="6364800" cy="3341864"/>
              <a:chOff x="7595731" y="11289057"/>
              <a:chExt cx="6364800" cy="3341864"/>
            </a:xfrm>
          </p:grpSpPr>
          <p:pic>
            <p:nvPicPr>
              <p:cNvPr id="121" name="Picture 120" descr="Chart, bar chart&#10;&#10;Description automatically generated">
                <a:extLst>
                  <a:ext uri="{FF2B5EF4-FFF2-40B4-BE49-F238E27FC236}">
                    <a16:creationId xmlns:a16="http://schemas.microsoft.com/office/drawing/2014/main" id="{485DC43D-CC60-9D4C-9549-886FD36BB80A}"/>
                  </a:ext>
                </a:extLst>
              </p:cNvPr>
              <p:cNvPicPr>
                <a:picLocks/>
              </p:cNvPicPr>
              <p:nvPr/>
            </p:nvPicPr>
            <p:blipFill rotWithShape="1">
              <a:blip r:embed="rId20"/>
              <a:srcRect b="2285"/>
              <a:stretch/>
            </p:blipFill>
            <p:spPr>
              <a:xfrm>
                <a:off x="7595731" y="11289057"/>
                <a:ext cx="6364800" cy="3341864"/>
              </a:xfrm>
              <a:prstGeom prst="rect">
                <a:avLst/>
              </a:prstGeom>
            </p:spPr>
          </p:pic>
          <p:sp>
            <p:nvSpPr>
              <p:cNvPr id="6" name="Rectangle 5">
                <a:extLst>
                  <a:ext uri="{FF2B5EF4-FFF2-40B4-BE49-F238E27FC236}">
                    <a16:creationId xmlns:a16="http://schemas.microsoft.com/office/drawing/2014/main" id="{5B0C8A63-AA40-724F-B29B-E2EF0335430F}"/>
                  </a:ext>
                </a:extLst>
              </p:cNvPr>
              <p:cNvSpPr/>
              <p:nvPr/>
            </p:nvSpPr>
            <p:spPr>
              <a:xfrm>
                <a:off x="10449101" y="11662935"/>
                <a:ext cx="1229473" cy="3527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45" name="Rectangle 44">
              <a:extLst>
                <a:ext uri="{FF2B5EF4-FFF2-40B4-BE49-F238E27FC236}">
                  <a16:creationId xmlns:a16="http://schemas.microsoft.com/office/drawing/2014/main" id="{851C26EB-1520-A044-A204-C8D54F7B4F9D}"/>
                </a:ext>
              </a:extLst>
            </p:cNvPr>
            <p:cNvSpPr/>
            <p:nvPr/>
          </p:nvSpPr>
          <p:spPr>
            <a:xfrm>
              <a:off x="7623868" y="12654240"/>
              <a:ext cx="280483" cy="12843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47" name="Group 46">
            <a:extLst>
              <a:ext uri="{FF2B5EF4-FFF2-40B4-BE49-F238E27FC236}">
                <a16:creationId xmlns:a16="http://schemas.microsoft.com/office/drawing/2014/main" id="{33C3B4AC-1FFD-D04C-A034-6D86610A8860}"/>
              </a:ext>
            </a:extLst>
          </p:cNvPr>
          <p:cNvGrpSpPr/>
          <p:nvPr/>
        </p:nvGrpSpPr>
        <p:grpSpPr>
          <a:xfrm>
            <a:off x="14655010" y="11289057"/>
            <a:ext cx="6364800" cy="3420000"/>
            <a:chOff x="14655010" y="11289057"/>
            <a:chExt cx="6364800" cy="3420000"/>
          </a:xfrm>
        </p:grpSpPr>
        <p:grpSp>
          <p:nvGrpSpPr>
            <p:cNvPr id="12" name="Group 11">
              <a:extLst>
                <a:ext uri="{FF2B5EF4-FFF2-40B4-BE49-F238E27FC236}">
                  <a16:creationId xmlns:a16="http://schemas.microsoft.com/office/drawing/2014/main" id="{A9A93CE7-5D15-BA4C-BCF3-BCEF69A54B69}"/>
                </a:ext>
              </a:extLst>
            </p:cNvPr>
            <p:cNvGrpSpPr/>
            <p:nvPr/>
          </p:nvGrpSpPr>
          <p:grpSpPr>
            <a:xfrm>
              <a:off x="14655010" y="11289057"/>
              <a:ext cx="6364800" cy="3420000"/>
              <a:chOff x="14655010" y="11289057"/>
              <a:chExt cx="6364800" cy="3420000"/>
            </a:xfrm>
          </p:grpSpPr>
          <p:pic>
            <p:nvPicPr>
              <p:cNvPr id="123" name="Picture 122" descr="Chart, waterfall chart&#10;&#10;Description automatically generated">
                <a:extLst>
                  <a:ext uri="{FF2B5EF4-FFF2-40B4-BE49-F238E27FC236}">
                    <a16:creationId xmlns:a16="http://schemas.microsoft.com/office/drawing/2014/main" id="{CA85FD09-AF02-9544-A118-79EDBBA7ACBE}"/>
                  </a:ext>
                </a:extLst>
              </p:cNvPr>
              <p:cNvPicPr>
                <a:picLocks/>
              </p:cNvPicPr>
              <p:nvPr/>
            </p:nvPicPr>
            <p:blipFill>
              <a:blip r:embed="rId21"/>
              <a:stretch>
                <a:fillRect/>
              </a:stretch>
            </p:blipFill>
            <p:spPr>
              <a:xfrm>
                <a:off x="14655010" y="11289057"/>
                <a:ext cx="6364800" cy="3420000"/>
              </a:xfrm>
              <a:prstGeom prst="rect">
                <a:avLst/>
              </a:prstGeom>
            </p:spPr>
          </p:pic>
          <p:sp>
            <p:nvSpPr>
              <p:cNvPr id="76" name="Rectangle 75">
                <a:extLst>
                  <a:ext uri="{FF2B5EF4-FFF2-40B4-BE49-F238E27FC236}">
                    <a16:creationId xmlns:a16="http://schemas.microsoft.com/office/drawing/2014/main" id="{87951D24-D574-2541-82EF-DA228C76BA8B}"/>
                  </a:ext>
                </a:extLst>
              </p:cNvPr>
              <p:cNvSpPr/>
              <p:nvPr/>
            </p:nvSpPr>
            <p:spPr>
              <a:xfrm>
                <a:off x="17509453" y="11771653"/>
                <a:ext cx="1229473" cy="3527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18" name="Rectangle 117">
              <a:extLst>
                <a:ext uri="{FF2B5EF4-FFF2-40B4-BE49-F238E27FC236}">
                  <a16:creationId xmlns:a16="http://schemas.microsoft.com/office/drawing/2014/main" id="{8D1096EB-55F1-E24A-8483-6EFF8EE5C01E}"/>
                </a:ext>
              </a:extLst>
            </p:cNvPr>
            <p:cNvSpPr/>
            <p:nvPr/>
          </p:nvSpPr>
          <p:spPr>
            <a:xfrm>
              <a:off x="14661011" y="12764557"/>
              <a:ext cx="280483" cy="12843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50" name="Group 49">
            <a:extLst>
              <a:ext uri="{FF2B5EF4-FFF2-40B4-BE49-F238E27FC236}">
                <a16:creationId xmlns:a16="http://schemas.microsoft.com/office/drawing/2014/main" id="{18AE49AA-8FCE-FF4A-BF84-B74AA24CC5F8}"/>
              </a:ext>
            </a:extLst>
          </p:cNvPr>
          <p:cNvGrpSpPr/>
          <p:nvPr/>
        </p:nvGrpSpPr>
        <p:grpSpPr>
          <a:xfrm>
            <a:off x="21136006" y="11284898"/>
            <a:ext cx="6298824" cy="3420000"/>
            <a:chOff x="21207000" y="11284898"/>
            <a:chExt cx="6227829" cy="3420000"/>
          </a:xfrm>
        </p:grpSpPr>
        <p:grpSp>
          <p:nvGrpSpPr>
            <p:cNvPr id="14" name="Group 13">
              <a:extLst>
                <a:ext uri="{FF2B5EF4-FFF2-40B4-BE49-F238E27FC236}">
                  <a16:creationId xmlns:a16="http://schemas.microsoft.com/office/drawing/2014/main" id="{B0E604B4-771B-2247-8B0B-DDA44C773A30}"/>
                </a:ext>
              </a:extLst>
            </p:cNvPr>
            <p:cNvGrpSpPr/>
            <p:nvPr/>
          </p:nvGrpSpPr>
          <p:grpSpPr>
            <a:xfrm>
              <a:off x="21207000" y="11284898"/>
              <a:ext cx="6227829" cy="3420000"/>
              <a:chOff x="21207000" y="11284898"/>
              <a:chExt cx="6227829" cy="3420000"/>
            </a:xfrm>
          </p:grpSpPr>
          <p:pic>
            <p:nvPicPr>
              <p:cNvPr id="115" name="Picture 114" descr="Chart, waterfall chart&#10;&#10;Description automatically generated">
                <a:extLst>
                  <a:ext uri="{FF2B5EF4-FFF2-40B4-BE49-F238E27FC236}">
                    <a16:creationId xmlns:a16="http://schemas.microsoft.com/office/drawing/2014/main" id="{6EB367D9-5739-3441-BE74-B25D2EE78CA1}"/>
                  </a:ext>
                </a:extLst>
              </p:cNvPr>
              <p:cNvPicPr>
                <a:picLocks/>
              </p:cNvPicPr>
              <p:nvPr/>
            </p:nvPicPr>
            <p:blipFill rotWithShape="1">
              <a:blip r:embed="rId22"/>
              <a:srcRect r="4293"/>
              <a:stretch/>
            </p:blipFill>
            <p:spPr>
              <a:xfrm>
                <a:off x="21207000" y="11284898"/>
                <a:ext cx="6227829" cy="3420000"/>
              </a:xfrm>
              <a:prstGeom prst="rect">
                <a:avLst/>
              </a:prstGeom>
            </p:spPr>
          </p:pic>
          <p:sp>
            <p:nvSpPr>
              <p:cNvPr id="77" name="Rectangle 76">
                <a:extLst>
                  <a:ext uri="{FF2B5EF4-FFF2-40B4-BE49-F238E27FC236}">
                    <a16:creationId xmlns:a16="http://schemas.microsoft.com/office/drawing/2014/main" id="{42FC84CB-E256-554C-BC1B-59EC6B008A71}"/>
                  </a:ext>
                </a:extLst>
              </p:cNvPr>
              <p:cNvSpPr/>
              <p:nvPr/>
            </p:nvSpPr>
            <p:spPr>
              <a:xfrm>
                <a:off x="24162619" y="11786045"/>
                <a:ext cx="1229473" cy="3527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22" name="Rectangle 121">
              <a:extLst>
                <a:ext uri="{FF2B5EF4-FFF2-40B4-BE49-F238E27FC236}">
                  <a16:creationId xmlns:a16="http://schemas.microsoft.com/office/drawing/2014/main" id="{7B29ADFA-3BD3-984F-9235-DE783D7852A8}"/>
                </a:ext>
              </a:extLst>
            </p:cNvPr>
            <p:cNvSpPr/>
            <p:nvPr/>
          </p:nvSpPr>
          <p:spPr>
            <a:xfrm>
              <a:off x="21290512" y="12654240"/>
              <a:ext cx="280483" cy="12843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51" name="Group 50">
            <a:extLst>
              <a:ext uri="{FF2B5EF4-FFF2-40B4-BE49-F238E27FC236}">
                <a16:creationId xmlns:a16="http://schemas.microsoft.com/office/drawing/2014/main" id="{1E3F4190-8877-0545-A52A-CB12BD291DA6}"/>
              </a:ext>
            </a:extLst>
          </p:cNvPr>
          <p:cNvGrpSpPr/>
          <p:nvPr/>
        </p:nvGrpSpPr>
        <p:grpSpPr>
          <a:xfrm>
            <a:off x="7560676" y="15026591"/>
            <a:ext cx="6450242" cy="3341864"/>
            <a:chOff x="7560676" y="15026591"/>
            <a:chExt cx="6450242" cy="3341864"/>
          </a:xfrm>
        </p:grpSpPr>
        <p:grpSp>
          <p:nvGrpSpPr>
            <p:cNvPr id="19" name="Group 18">
              <a:extLst>
                <a:ext uri="{FF2B5EF4-FFF2-40B4-BE49-F238E27FC236}">
                  <a16:creationId xmlns:a16="http://schemas.microsoft.com/office/drawing/2014/main" id="{A4A9B43E-D974-C54B-BFE0-12058DEF69BA}"/>
                </a:ext>
              </a:extLst>
            </p:cNvPr>
            <p:cNvGrpSpPr/>
            <p:nvPr/>
          </p:nvGrpSpPr>
          <p:grpSpPr>
            <a:xfrm>
              <a:off x="7560676" y="15026591"/>
              <a:ext cx="6450242" cy="3341864"/>
              <a:chOff x="7560676" y="15026591"/>
              <a:chExt cx="6450242" cy="3341864"/>
            </a:xfrm>
          </p:grpSpPr>
          <p:pic>
            <p:nvPicPr>
              <p:cNvPr id="128" name="Picture 127" descr="Chart, waterfall chart&#10;&#10;Description automatically generated">
                <a:extLst>
                  <a:ext uri="{FF2B5EF4-FFF2-40B4-BE49-F238E27FC236}">
                    <a16:creationId xmlns:a16="http://schemas.microsoft.com/office/drawing/2014/main" id="{3325FD95-81E0-A545-8F5A-07D509EAEC7E}"/>
                  </a:ext>
                </a:extLst>
              </p:cNvPr>
              <p:cNvPicPr>
                <a:picLocks/>
              </p:cNvPicPr>
              <p:nvPr/>
            </p:nvPicPr>
            <p:blipFill rotWithShape="1">
              <a:blip r:embed="rId23"/>
              <a:srcRect b="2179"/>
              <a:stretch/>
            </p:blipFill>
            <p:spPr>
              <a:xfrm>
                <a:off x="7560676" y="15026591"/>
                <a:ext cx="6450242" cy="3341864"/>
              </a:xfrm>
              <a:prstGeom prst="rect">
                <a:avLst/>
              </a:prstGeom>
            </p:spPr>
          </p:pic>
          <p:sp>
            <p:nvSpPr>
              <p:cNvPr id="80" name="Rectangle 79">
                <a:extLst>
                  <a:ext uri="{FF2B5EF4-FFF2-40B4-BE49-F238E27FC236}">
                    <a16:creationId xmlns:a16="http://schemas.microsoft.com/office/drawing/2014/main" id="{94F62E45-78F6-DD45-B7B9-C2240CA6EB69}"/>
                  </a:ext>
                </a:extLst>
              </p:cNvPr>
              <p:cNvSpPr/>
              <p:nvPr/>
            </p:nvSpPr>
            <p:spPr>
              <a:xfrm>
                <a:off x="10512689" y="15396756"/>
                <a:ext cx="1229473" cy="3527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27" name="Rectangle 126">
              <a:extLst>
                <a:ext uri="{FF2B5EF4-FFF2-40B4-BE49-F238E27FC236}">
                  <a16:creationId xmlns:a16="http://schemas.microsoft.com/office/drawing/2014/main" id="{28C5F1AA-E149-0240-9353-148827A824DF}"/>
                </a:ext>
              </a:extLst>
            </p:cNvPr>
            <p:cNvSpPr/>
            <p:nvPr/>
          </p:nvSpPr>
          <p:spPr>
            <a:xfrm>
              <a:off x="7680521" y="16486364"/>
              <a:ext cx="280483" cy="12843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52" name="Group 51">
            <a:extLst>
              <a:ext uri="{FF2B5EF4-FFF2-40B4-BE49-F238E27FC236}">
                <a16:creationId xmlns:a16="http://schemas.microsoft.com/office/drawing/2014/main" id="{832191DB-9B21-6546-99B2-31A4816AC207}"/>
              </a:ext>
            </a:extLst>
          </p:cNvPr>
          <p:cNvGrpSpPr/>
          <p:nvPr/>
        </p:nvGrpSpPr>
        <p:grpSpPr>
          <a:xfrm>
            <a:off x="7562166" y="18838561"/>
            <a:ext cx="6426502" cy="3420000"/>
            <a:chOff x="7562166" y="18838561"/>
            <a:chExt cx="6426502" cy="3420000"/>
          </a:xfrm>
        </p:grpSpPr>
        <p:grpSp>
          <p:nvGrpSpPr>
            <p:cNvPr id="27" name="Group 26">
              <a:extLst>
                <a:ext uri="{FF2B5EF4-FFF2-40B4-BE49-F238E27FC236}">
                  <a16:creationId xmlns:a16="http://schemas.microsoft.com/office/drawing/2014/main" id="{1D0DBFBB-70CD-4E40-94B3-7B06E714F70D}"/>
                </a:ext>
              </a:extLst>
            </p:cNvPr>
            <p:cNvGrpSpPr/>
            <p:nvPr/>
          </p:nvGrpSpPr>
          <p:grpSpPr>
            <a:xfrm>
              <a:off x="7562166" y="18838561"/>
              <a:ext cx="6426502" cy="3420000"/>
              <a:chOff x="7562166" y="18838561"/>
              <a:chExt cx="6426502" cy="3420000"/>
            </a:xfrm>
          </p:grpSpPr>
          <p:pic>
            <p:nvPicPr>
              <p:cNvPr id="13" name="Picture 12" descr="Chart, waterfall chart&#10;&#10;Description automatically generated">
                <a:extLst>
                  <a:ext uri="{FF2B5EF4-FFF2-40B4-BE49-F238E27FC236}">
                    <a16:creationId xmlns:a16="http://schemas.microsoft.com/office/drawing/2014/main" id="{2E8AD20C-5DA1-4F47-B521-BEFF9B10F954}"/>
                  </a:ext>
                </a:extLst>
              </p:cNvPr>
              <p:cNvPicPr>
                <a:picLocks/>
              </p:cNvPicPr>
              <p:nvPr/>
            </p:nvPicPr>
            <p:blipFill>
              <a:blip r:embed="rId24"/>
              <a:stretch>
                <a:fillRect/>
              </a:stretch>
            </p:blipFill>
            <p:spPr>
              <a:xfrm>
                <a:off x="7562166" y="18838561"/>
                <a:ext cx="6426502" cy="3420000"/>
              </a:xfrm>
              <a:prstGeom prst="rect">
                <a:avLst/>
              </a:prstGeom>
            </p:spPr>
          </p:pic>
          <p:sp>
            <p:nvSpPr>
              <p:cNvPr id="94" name="Rectangle 93">
                <a:extLst>
                  <a:ext uri="{FF2B5EF4-FFF2-40B4-BE49-F238E27FC236}">
                    <a16:creationId xmlns:a16="http://schemas.microsoft.com/office/drawing/2014/main" id="{82714AB1-37ED-B54B-B3F7-EE40C8BC6153}"/>
                  </a:ext>
                </a:extLst>
              </p:cNvPr>
              <p:cNvSpPr/>
              <p:nvPr/>
            </p:nvSpPr>
            <p:spPr>
              <a:xfrm>
                <a:off x="10496413" y="19206821"/>
                <a:ext cx="1229473" cy="3527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29" name="Rectangle 128">
              <a:extLst>
                <a:ext uri="{FF2B5EF4-FFF2-40B4-BE49-F238E27FC236}">
                  <a16:creationId xmlns:a16="http://schemas.microsoft.com/office/drawing/2014/main" id="{3F7EBEA6-68C4-1649-ACCC-6F999F82E976}"/>
                </a:ext>
              </a:extLst>
            </p:cNvPr>
            <p:cNvSpPr/>
            <p:nvPr/>
          </p:nvSpPr>
          <p:spPr>
            <a:xfrm>
              <a:off x="7729269" y="20338176"/>
              <a:ext cx="280483" cy="12843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53" name="Group 52">
            <a:extLst>
              <a:ext uri="{FF2B5EF4-FFF2-40B4-BE49-F238E27FC236}">
                <a16:creationId xmlns:a16="http://schemas.microsoft.com/office/drawing/2014/main" id="{BA2DAE5A-1C7B-6B45-BF07-200425BE15D5}"/>
              </a:ext>
            </a:extLst>
          </p:cNvPr>
          <p:cNvGrpSpPr/>
          <p:nvPr/>
        </p:nvGrpSpPr>
        <p:grpSpPr>
          <a:xfrm>
            <a:off x="7590786" y="22674933"/>
            <a:ext cx="6437984" cy="3420000"/>
            <a:chOff x="7590786" y="22674933"/>
            <a:chExt cx="6437984" cy="3420000"/>
          </a:xfrm>
        </p:grpSpPr>
        <p:grpSp>
          <p:nvGrpSpPr>
            <p:cNvPr id="28" name="Group 27">
              <a:extLst>
                <a:ext uri="{FF2B5EF4-FFF2-40B4-BE49-F238E27FC236}">
                  <a16:creationId xmlns:a16="http://schemas.microsoft.com/office/drawing/2014/main" id="{5D8F207C-6BB0-DC43-B76F-33B6ED0A27CC}"/>
                </a:ext>
              </a:extLst>
            </p:cNvPr>
            <p:cNvGrpSpPr/>
            <p:nvPr/>
          </p:nvGrpSpPr>
          <p:grpSpPr>
            <a:xfrm>
              <a:off x="7590786" y="22674933"/>
              <a:ext cx="6437984" cy="3420000"/>
              <a:chOff x="7590786" y="22674933"/>
              <a:chExt cx="6437984" cy="3420000"/>
            </a:xfrm>
          </p:grpSpPr>
          <p:pic>
            <p:nvPicPr>
              <p:cNvPr id="66" name="Picture 65" descr="Chart, waterfall chart&#10;&#10;Description automatically generated">
                <a:extLst>
                  <a:ext uri="{FF2B5EF4-FFF2-40B4-BE49-F238E27FC236}">
                    <a16:creationId xmlns:a16="http://schemas.microsoft.com/office/drawing/2014/main" id="{8C5E15E0-D143-3F42-83CC-C34BE14693BA}"/>
                  </a:ext>
                </a:extLst>
              </p:cNvPr>
              <p:cNvPicPr>
                <a:picLocks/>
              </p:cNvPicPr>
              <p:nvPr/>
            </p:nvPicPr>
            <p:blipFill>
              <a:blip r:embed="rId25"/>
              <a:stretch>
                <a:fillRect/>
              </a:stretch>
            </p:blipFill>
            <p:spPr>
              <a:xfrm>
                <a:off x="7590786" y="22674933"/>
                <a:ext cx="6437984" cy="3420000"/>
              </a:xfrm>
              <a:prstGeom prst="rect">
                <a:avLst/>
              </a:prstGeom>
            </p:spPr>
          </p:pic>
          <p:sp>
            <p:nvSpPr>
              <p:cNvPr id="97" name="Rectangle 96">
                <a:extLst>
                  <a:ext uri="{FF2B5EF4-FFF2-40B4-BE49-F238E27FC236}">
                    <a16:creationId xmlns:a16="http://schemas.microsoft.com/office/drawing/2014/main" id="{E2A1AB11-7149-F345-83C1-D214741B8E67}"/>
                  </a:ext>
                </a:extLst>
              </p:cNvPr>
              <p:cNvSpPr/>
              <p:nvPr/>
            </p:nvSpPr>
            <p:spPr>
              <a:xfrm>
                <a:off x="10552926" y="23104663"/>
                <a:ext cx="1229473" cy="3527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31" name="Rectangle 130">
              <a:extLst>
                <a:ext uri="{FF2B5EF4-FFF2-40B4-BE49-F238E27FC236}">
                  <a16:creationId xmlns:a16="http://schemas.microsoft.com/office/drawing/2014/main" id="{D4313CB7-3F21-A348-8AFA-B42AE14ABEB0}"/>
                </a:ext>
              </a:extLst>
            </p:cNvPr>
            <p:cNvSpPr/>
            <p:nvPr/>
          </p:nvSpPr>
          <p:spPr>
            <a:xfrm>
              <a:off x="7724779" y="23915707"/>
              <a:ext cx="280483" cy="12843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58" name="Group 57">
            <a:extLst>
              <a:ext uri="{FF2B5EF4-FFF2-40B4-BE49-F238E27FC236}">
                <a16:creationId xmlns:a16="http://schemas.microsoft.com/office/drawing/2014/main" id="{74BB373F-DEB4-9E43-BCFD-A2CFCB0D416E}"/>
              </a:ext>
            </a:extLst>
          </p:cNvPr>
          <p:cNvGrpSpPr/>
          <p:nvPr/>
        </p:nvGrpSpPr>
        <p:grpSpPr>
          <a:xfrm>
            <a:off x="7590786" y="26514475"/>
            <a:ext cx="6434554" cy="3600000"/>
            <a:chOff x="7590786" y="26514475"/>
            <a:chExt cx="6434554" cy="3600000"/>
          </a:xfrm>
        </p:grpSpPr>
        <p:grpSp>
          <p:nvGrpSpPr>
            <p:cNvPr id="29" name="Group 28">
              <a:extLst>
                <a:ext uri="{FF2B5EF4-FFF2-40B4-BE49-F238E27FC236}">
                  <a16:creationId xmlns:a16="http://schemas.microsoft.com/office/drawing/2014/main" id="{AAE8CED5-32B5-1848-97C7-F209E999F96A}"/>
                </a:ext>
              </a:extLst>
            </p:cNvPr>
            <p:cNvGrpSpPr/>
            <p:nvPr/>
          </p:nvGrpSpPr>
          <p:grpSpPr>
            <a:xfrm>
              <a:off x="7590786" y="26514475"/>
              <a:ext cx="6434554" cy="3600000"/>
              <a:chOff x="7590786" y="26514475"/>
              <a:chExt cx="6434554" cy="3600000"/>
            </a:xfrm>
          </p:grpSpPr>
          <p:pic>
            <p:nvPicPr>
              <p:cNvPr id="114" name="Picture 113" descr="Chart, waterfall chart&#10;&#10;Description automatically generated">
                <a:extLst>
                  <a:ext uri="{FF2B5EF4-FFF2-40B4-BE49-F238E27FC236}">
                    <a16:creationId xmlns:a16="http://schemas.microsoft.com/office/drawing/2014/main" id="{61EA3CA7-A75D-EC48-A9E9-73A66E90E86B}"/>
                  </a:ext>
                </a:extLst>
              </p:cNvPr>
              <p:cNvPicPr>
                <a:picLocks/>
              </p:cNvPicPr>
              <p:nvPr/>
            </p:nvPicPr>
            <p:blipFill>
              <a:blip r:embed="rId26"/>
              <a:stretch>
                <a:fillRect/>
              </a:stretch>
            </p:blipFill>
            <p:spPr>
              <a:xfrm>
                <a:off x="7590786" y="26514475"/>
                <a:ext cx="6434554" cy="3600000"/>
              </a:xfrm>
              <a:prstGeom prst="rect">
                <a:avLst/>
              </a:prstGeom>
            </p:spPr>
          </p:pic>
          <p:sp>
            <p:nvSpPr>
              <p:cNvPr id="98" name="Rectangle 97">
                <a:extLst>
                  <a:ext uri="{FF2B5EF4-FFF2-40B4-BE49-F238E27FC236}">
                    <a16:creationId xmlns:a16="http://schemas.microsoft.com/office/drawing/2014/main" id="{3BF41F45-E93A-0645-B53D-20946E9E7884}"/>
                  </a:ext>
                </a:extLst>
              </p:cNvPr>
              <p:cNvSpPr/>
              <p:nvPr/>
            </p:nvSpPr>
            <p:spPr>
              <a:xfrm>
                <a:off x="10549719" y="26914510"/>
                <a:ext cx="1229473" cy="3527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33" name="Rectangle 132">
              <a:extLst>
                <a:ext uri="{FF2B5EF4-FFF2-40B4-BE49-F238E27FC236}">
                  <a16:creationId xmlns:a16="http://schemas.microsoft.com/office/drawing/2014/main" id="{25F01AF5-55A5-BF49-A372-B5172F17D8C3}"/>
                </a:ext>
              </a:extLst>
            </p:cNvPr>
            <p:cNvSpPr/>
            <p:nvPr/>
          </p:nvSpPr>
          <p:spPr>
            <a:xfrm>
              <a:off x="7647327" y="27668603"/>
              <a:ext cx="280483" cy="12843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59" name="Group 58">
            <a:extLst>
              <a:ext uri="{FF2B5EF4-FFF2-40B4-BE49-F238E27FC236}">
                <a16:creationId xmlns:a16="http://schemas.microsoft.com/office/drawing/2014/main" id="{5BBC52FD-F382-2742-8FE3-599789BE5981}"/>
              </a:ext>
            </a:extLst>
          </p:cNvPr>
          <p:cNvGrpSpPr/>
          <p:nvPr/>
        </p:nvGrpSpPr>
        <p:grpSpPr>
          <a:xfrm>
            <a:off x="14652926" y="14997012"/>
            <a:ext cx="6364800" cy="3420000"/>
            <a:chOff x="14652926" y="14997012"/>
            <a:chExt cx="6364800" cy="3420000"/>
          </a:xfrm>
        </p:grpSpPr>
        <p:grpSp>
          <p:nvGrpSpPr>
            <p:cNvPr id="21" name="Group 20">
              <a:extLst>
                <a:ext uri="{FF2B5EF4-FFF2-40B4-BE49-F238E27FC236}">
                  <a16:creationId xmlns:a16="http://schemas.microsoft.com/office/drawing/2014/main" id="{F009C62F-03D8-1148-A697-98D843447C46}"/>
                </a:ext>
              </a:extLst>
            </p:cNvPr>
            <p:cNvGrpSpPr/>
            <p:nvPr/>
          </p:nvGrpSpPr>
          <p:grpSpPr>
            <a:xfrm>
              <a:off x="14652926" y="14997012"/>
              <a:ext cx="6364800" cy="3420000"/>
              <a:chOff x="14652926" y="14997012"/>
              <a:chExt cx="6364800" cy="3420000"/>
            </a:xfrm>
          </p:grpSpPr>
          <p:pic>
            <p:nvPicPr>
              <p:cNvPr id="130" name="Picture 129" descr="Chart, waterfall chart&#10;&#10;Description automatically generated">
                <a:extLst>
                  <a:ext uri="{FF2B5EF4-FFF2-40B4-BE49-F238E27FC236}">
                    <a16:creationId xmlns:a16="http://schemas.microsoft.com/office/drawing/2014/main" id="{BC4EBD83-17FC-0540-9F38-F789C76E1D02}"/>
                  </a:ext>
                </a:extLst>
              </p:cNvPr>
              <p:cNvPicPr>
                <a:picLocks/>
              </p:cNvPicPr>
              <p:nvPr/>
            </p:nvPicPr>
            <p:blipFill>
              <a:blip r:embed="rId27"/>
              <a:stretch>
                <a:fillRect/>
              </a:stretch>
            </p:blipFill>
            <p:spPr>
              <a:xfrm>
                <a:off x="14652926" y="14997012"/>
                <a:ext cx="6364800" cy="3420000"/>
              </a:xfrm>
              <a:prstGeom prst="rect">
                <a:avLst/>
              </a:prstGeom>
            </p:spPr>
          </p:pic>
          <p:sp>
            <p:nvSpPr>
              <p:cNvPr id="84" name="Rectangle 83">
                <a:extLst>
                  <a:ext uri="{FF2B5EF4-FFF2-40B4-BE49-F238E27FC236}">
                    <a16:creationId xmlns:a16="http://schemas.microsoft.com/office/drawing/2014/main" id="{67FBE4B5-3A33-4746-94BE-EFE464C5910E}"/>
                  </a:ext>
                </a:extLst>
              </p:cNvPr>
              <p:cNvSpPr/>
              <p:nvPr/>
            </p:nvSpPr>
            <p:spPr>
              <a:xfrm>
                <a:off x="17436694" y="15472664"/>
                <a:ext cx="1229473" cy="3527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34" name="Rectangle 133">
              <a:extLst>
                <a:ext uri="{FF2B5EF4-FFF2-40B4-BE49-F238E27FC236}">
                  <a16:creationId xmlns:a16="http://schemas.microsoft.com/office/drawing/2014/main" id="{F145A7E8-946A-1244-BAD6-4387F4E9D78D}"/>
                </a:ext>
              </a:extLst>
            </p:cNvPr>
            <p:cNvSpPr/>
            <p:nvPr/>
          </p:nvSpPr>
          <p:spPr>
            <a:xfrm>
              <a:off x="14709425" y="16486363"/>
              <a:ext cx="280483" cy="12843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60" name="Group 59">
            <a:extLst>
              <a:ext uri="{FF2B5EF4-FFF2-40B4-BE49-F238E27FC236}">
                <a16:creationId xmlns:a16="http://schemas.microsoft.com/office/drawing/2014/main" id="{59A4C7DE-4C05-CB4C-A600-112452BDFB79}"/>
              </a:ext>
            </a:extLst>
          </p:cNvPr>
          <p:cNvGrpSpPr/>
          <p:nvPr/>
        </p:nvGrpSpPr>
        <p:grpSpPr>
          <a:xfrm>
            <a:off x="14659207" y="18840411"/>
            <a:ext cx="6432898" cy="3416300"/>
            <a:chOff x="14727305" y="18840411"/>
            <a:chExt cx="6364800" cy="3416300"/>
          </a:xfrm>
        </p:grpSpPr>
        <p:grpSp>
          <p:nvGrpSpPr>
            <p:cNvPr id="31" name="Group 30">
              <a:extLst>
                <a:ext uri="{FF2B5EF4-FFF2-40B4-BE49-F238E27FC236}">
                  <a16:creationId xmlns:a16="http://schemas.microsoft.com/office/drawing/2014/main" id="{5389B677-F82B-8D49-9551-C898EFA7F1A8}"/>
                </a:ext>
              </a:extLst>
            </p:cNvPr>
            <p:cNvGrpSpPr/>
            <p:nvPr/>
          </p:nvGrpSpPr>
          <p:grpSpPr>
            <a:xfrm>
              <a:off x="14727305" y="18840411"/>
              <a:ext cx="6364800" cy="3416300"/>
              <a:chOff x="14727305" y="18840411"/>
              <a:chExt cx="6364800" cy="3416300"/>
            </a:xfrm>
          </p:grpSpPr>
          <p:pic>
            <p:nvPicPr>
              <p:cNvPr id="17" name="Picture 16" descr="Chart, waterfall chart&#10;&#10;Description automatically generated">
                <a:extLst>
                  <a:ext uri="{FF2B5EF4-FFF2-40B4-BE49-F238E27FC236}">
                    <a16:creationId xmlns:a16="http://schemas.microsoft.com/office/drawing/2014/main" id="{26DA52B2-6B4E-E647-922D-5BE62D2A9B85}"/>
                  </a:ext>
                </a:extLst>
              </p:cNvPr>
              <p:cNvPicPr>
                <a:picLocks/>
              </p:cNvPicPr>
              <p:nvPr/>
            </p:nvPicPr>
            <p:blipFill>
              <a:blip r:embed="rId28"/>
              <a:stretch>
                <a:fillRect/>
              </a:stretch>
            </p:blipFill>
            <p:spPr>
              <a:xfrm>
                <a:off x="14727305" y="18840411"/>
                <a:ext cx="6364800" cy="3416300"/>
              </a:xfrm>
              <a:prstGeom prst="rect">
                <a:avLst/>
              </a:prstGeom>
            </p:spPr>
          </p:pic>
          <p:sp>
            <p:nvSpPr>
              <p:cNvPr id="100" name="Rectangle 99">
                <a:extLst>
                  <a:ext uri="{FF2B5EF4-FFF2-40B4-BE49-F238E27FC236}">
                    <a16:creationId xmlns:a16="http://schemas.microsoft.com/office/drawing/2014/main" id="{6CB4E7E4-747B-0240-9FDA-5B5549FF8A0C}"/>
                  </a:ext>
                </a:extLst>
              </p:cNvPr>
              <p:cNvSpPr/>
              <p:nvPr/>
            </p:nvSpPr>
            <p:spPr>
              <a:xfrm>
                <a:off x="17632482" y="19260593"/>
                <a:ext cx="1229473" cy="3527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35" name="Rectangle 134">
              <a:extLst>
                <a:ext uri="{FF2B5EF4-FFF2-40B4-BE49-F238E27FC236}">
                  <a16:creationId xmlns:a16="http://schemas.microsoft.com/office/drawing/2014/main" id="{F1932CFC-3A4E-674F-92BD-735D3B87D8A6}"/>
                </a:ext>
              </a:extLst>
            </p:cNvPr>
            <p:cNvSpPr/>
            <p:nvPr/>
          </p:nvSpPr>
          <p:spPr>
            <a:xfrm>
              <a:off x="14760771" y="20291941"/>
              <a:ext cx="280483" cy="12843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61" name="Group 60">
            <a:extLst>
              <a:ext uri="{FF2B5EF4-FFF2-40B4-BE49-F238E27FC236}">
                <a16:creationId xmlns:a16="http://schemas.microsoft.com/office/drawing/2014/main" id="{0AB034C5-63E7-CD42-8A8E-3C1B28213026}"/>
              </a:ext>
            </a:extLst>
          </p:cNvPr>
          <p:cNvGrpSpPr/>
          <p:nvPr/>
        </p:nvGrpSpPr>
        <p:grpSpPr>
          <a:xfrm>
            <a:off x="14779104" y="22674933"/>
            <a:ext cx="6364800" cy="3420000"/>
            <a:chOff x="14779104" y="22674933"/>
            <a:chExt cx="6364800" cy="3420000"/>
          </a:xfrm>
        </p:grpSpPr>
        <p:grpSp>
          <p:nvGrpSpPr>
            <p:cNvPr id="35" name="Group 34">
              <a:extLst>
                <a:ext uri="{FF2B5EF4-FFF2-40B4-BE49-F238E27FC236}">
                  <a16:creationId xmlns:a16="http://schemas.microsoft.com/office/drawing/2014/main" id="{E1AC16ED-089F-014F-8802-AE4162C80752}"/>
                </a:ext>
              </a:extLst>
            </p:cNvPr>
            <p:cNvGrpSpPr/>
            <p:nvPr/>
          </p:nvGrpSpPr>
          <p:grpSpPr>
            <a:xfrm>
              <a:off x="14779104" y="22674933"/>
              <a:ext cx="6364800" cy="3420000"/>
              <a:chOff x="14779104" y="22674933"/>
              <a:chExt cx="6364800" cy="3420000"/>
            </a:xfrm>
          </p:grpSpPr>
          <p:pic>
            <p:nvPicPr>
              <p:cNvPr id="81" name="Picture 80" descr="Chart, waterfall chart&#10;&#10;Description automatically generated">
                <a:extLst>
                  <a:ext uri="{FF2B5EF4-FFF2-40B4-BE49-F238E27FC236}">
                    <a16:creationId xmlns:a16="http://schemas.microsoft.com/office/drawing/2014/main" id="{E0E30830-7C2A-7B48-8C9E-7E265BF00771}"/>
                  </a:ext>
                </a:extLst>
              </p:cNvPr>
              <p:cNvPicPr>
                <a:picLocks/>
              </p:cNvPicPr>
              <p:nvPr/>
            </p:nvPicPr>
            <p:blipFill>
              <a:blip r:embed="rId29"/>
              <a:stretch>
                <a:fillRect/>
              </a:stretch>
            </p:blipFill>
            <p:spPr>
              <a:xfrm>
                <a:off x="14779104" y="22674933"/>
                <a:ext cx="6364800" cy="3420000"/>
              </a:xfrm>
              <a:prstGeom prst="rect">
                <a:avLst/>
              </a:prstGeom>
            </p:spPr>
          </p:pic>
          <p:sp>
            <p:nvSpPr>
              <p:cNvPr id="105" name="Rectangle 104">
                <a:extLst>
                  <a:ext uri="{FF2B5EF4-FFF2-40B4-BE49-F238E27FC236}">
                    <a16:creationId xmlns:a16="http://schemas.microsoft.com/office/drawing/2014/main" id="{ED40BD8C-8D49-9642-9039-41410073E790}"/>
                  </a:ext>
                </a:extLst>
              </p:cNvPr>
              <p:cNvSpPr/>
              <p:nvPr/>
            </p:nvSpPr>
            <p:spPr>
              <a:xfrm>
                <a:off x="17682685" y="23043669"/>
                <a:ext cx="1229473" cy="3527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36" name="Rectangle 135">
              <a:extLst>
                <a:ext uri="{FF2B5EF4-FFF2-40B4-BE49-F238E27FC236}">
                  <a16:creationId xmlns:a16="http://schemas.microsoft.com/office/drawing/2014/main" id="{EABDDF4F-A28A-3E4F-AF7B-41225FB61ADE}"/>
                </a:ext>
              </a:extLst>
            </p:cNvPr>
            <p:cNvSpPr/>
            <p:nvPr/>
          </p:nvSpPr>
          <p:spPr>
            <a:xfrm>
              <a:off x="14848202" y="24131640"/>
              <a:ext cx="280483" cy="12843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62" name="Group 61">
            <a:extLst>
              <a:ext uri="{FF2B5EF4-FFF2-40B4-BE49-F238E27FC236}">
                <a16:creationId xmlns:a16="http://schemas.microsoft.com/office/drawing/2014/main" id="{EFDC3D1E-BE02-E649-B16D-0F3ECCC46BDE}"/>
              </a:ext>
            </a:extLst>
          </p:cNvPr>
          <p:cNvGrpSpPr/>
          <p:nvPr/>
        </p:nvGrpSpPr>
        <p:grpSpPr>
          <a:xfrm>
            <a:off x="14620529" y="26510798"/>
            <a:ext cx="6365122" cy="3600000"/>
            <a:chOff x="14620529" y="26510798"/>
            <a:chExt cx="6365122" cy="3600000"/>
          </a:xfrm>
        </p:grpSpPr>
        <p:grpSp>
          <p:nvGrpSpPr>
            <p:cNvPr id="30" name="Group 29">
              <a:extLst>
                <a:ext uri="{FF2B5EF4-FFF2-40B4-BE49-F238E27FC236}">
                  <a16:creationId xmlns:a16="http://schemas.microsoft.com/office/drawing/2014/main" id="{651245FE-847F-234C-8F28-425258A96078}"/>
                </a:ext>
              </a:extLst>
            </p:cNvPr>
            <p:cNvGrpSpPr/>
            <p:nvPr/>
          </p:nvGrpSpPr>
          <p:grpSpPr>
            <a:xfrm>
              <a:off x="14620851" y="26510798"/>
              <a:ext cx="6364800" cy="3600000"/>
              <a:chOff x="14620851" y="26510798"/>
              <a:chExt cx="6364800" cy="3600000"/>
            </a:xfrm>
          </p:grpSpPr>
          <p:pic>
            <p:nvPicPr>
              <p:cNvPr id="120" name="Picture 119" descr="Chart, waterfall chart&#10;&#10;Description automatically generated">
                <a:extLst>
                  <a:ext uri="{FF2B5EF4-FFF2-40B4-BE49-F238E27FC236}">
                    <a16:creationId xmlns:a16="http://schemas.microsoft.com/office/drawing/2014/main" id="{31FE9496-01DB-9249-9851-FED75FC24954}"/>
                  </a:ext>
                </a:extLst>
              </p:cNvPr>
              <p:cNvPicPr>
                <a:picLocks/>
              </p:cNvPicPr>
              <p:nvPr/>
            </p:nvPicPr>
            <p:blipFill>
              <a:blip r:embed="rId30"/>
              <a:stretch>
                <a:fillRect/>
              </a:stretch>
            </p:blipFill>
            <p:spPr>
              <a:xfrm>
                <a:off x="14620851" y="26510798"/>
                <a:ext cx="6364800" cy="3600000"/>
              </a:xfrm>
              <a:prstGeom prst="rect">
                <a:avLst/>
              </a:prstGeom>
            </p:spPr>
          </p:pic>
          <p:sp>
            <p:nvSpPr>
              <p:cNvPr id="99" name="Rectangle 98">
                <a:extLst>
                  <a:ext uri="{FF2B5EF4-FFF2-40B4-BE49-F238E27FC236}">
                    <a16:creationId xmlns:a16="http://schemas.microsoft.com/office/drawing/2014/main" id="{4730E167-EEAD-3246-8F71-EA98B1928CC4}"/>
                  </a:ext>
                </a:extLst>
              </p:cNvPr>
              <p:cNvSpPr/>
              <p:nvPr/>
            </p:nvSpPr>
            <p:spPr>
              <a:xfrm>
                <a:off x="17356056" y="26878718"/>
                <a:ext cx="1229473" cy="3527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37" name="Rectangle 136">
              <a:extLst>
                <a:ext uri="{FF2B5EF4-FFF2-40B4-BE49-F238E27FC236}">
                  <a16:creationId xmlns:a16="http://schemas.microsoft.com/office/drawing/2014/main" id="{B01B5CC6-B178-F84F-976E-5C80F3C10839}"/>
                </a:ext>
              </a:extLst>
            </p:cNvPr>
            <p:cNvSpPr/>
            <p:nvPr/>
          </p:nvSpPr>
          <p:spPr>
            <a:xfrm>
              <a:off x="14620529" y="27868840"/>
              <a:ext cx="280483" cy="12843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63" name="Group 62">
            <a:extLst>
              <a:ext uri="{FF2B5EF4-FFF2-40B4-BE49-F238E27FC236}">
                <a16:creationId xmlns:a16="http://schemas.microsoft.com/office/drawing/2014/main" id="{61A465F5-C922-5344-B133-D4CF82CA988A}"/>
              </a:ext>
            </a:extLst>
          </p:cNvPr>
          <p:cNvGrpSpPr/>
          <p:nvPr/>
        </p:nvGrpSpPr>
        <p:grpSpPr>
          <a:xfrm>
            <a:off x="21136006" y="26510798"/>
            <a:ext cx="6522881" cy="3600000"/>
            <a:chOff x="21136006" y="26510798"/>
            <a:chExt cx="6522881" cy="3600000"/>
          </a:xfrm>
        </p:grpSpPr>
        <p:grpSp>
          <p:nvGrpSpPr>
            <p:cNvPr id="41" name="Group 40">
              <a:extLst>
                <a:ext uri="{FF2B5EF4-FFF2-40B4-BE49-F238E27FC236}">
                  <a16:creationId xmlns:a16="http://schemas.microsoft.com/office/drawing/2014/main" id="{FFCE4ED5-587F-2947-9637-5805A2C576DE}"/>
                </a:ext>
              </a:extLst>
            </p:cNvPr>
            <p:cNvGrpSpPr/>
            <p:nvPr/>
          </p:nvGrpSpPr>
          <p:grpSpPr>
            <a:xfrm>
              <a:off x="21136006" y="26510798"/>
              <a:ext cx="6522881" cy="3600000"/>
              <a:chOff x="21136006" y="26510798"/>
              <a:chExt cx="6522881" cy="3600000"/>
            </a:xfrm>
          </p:grpSpPr>
          <p:pic>
            <p:nvPicPr>
              <p:cNvPr id="124" name="Picture 123" descr="Chart, waterfall chart&#10;&#10;Description automatically generated">
                <a:extLst>
                  <a:ext uri="{FF2B5EF4-FFF2-40B4-BE49-F238E27FC236}">
                    <a16:creationId xmlns:a16="http://schemas.microsoft.com/office/drawing/2014/main" id="{E0D349FC-2892-F94F-9A2F-D61E6FF74155}"/>
                  </a:ext>
                </a:extLst>
              </p:cNvPr>
              <p:cNvPicPr>
                <a:picLocks/>
              </p:cNvPicPr>
              <p:nvPr/>
            </p:nvPicPr>
            <p:blipFill>
              <a:blip r:embed="rId31"/>
              <a:stretch>
                <a:fillRect/>
              </a:stretch>
            </p:blipFill>
            <p:spPr>
              <a:xfrm>
                <a:off x="21136006" y="26510798"/>
                <a:ext cx="6522881" cy="3600000"/>
              </a:xfrm>
              <a:prstGeom prst="rect">
                <a:avLst/>
              </a:prstGeom>
            </p:spPr>
          </p:pic>
          <p:sp>
            <p:nvSpPr>
              <p:cNvPr id="106" name="Rectangle 105">
                <a:extLst>
                  <a:ext uri="{FF2B5EF4-FFF2-40B4-BE49-F238E27FC236}">
                    <a16:creationId xmlns:a16="http://schemas.microsoft.com/office/drawing/2014/main" id="{43303764-5E2F-9048-848A-088921477177}"/>
                  </a:ext>
                </a:extLst>
              </p:cNvPr>
              <p:cNvSpPr/>
              <p:nvPr/>
            </p:nvSpPr>
            <p:spPr>
              <a:xfrm>
                <a:off x="24210791" y="26908005"/>
                <a:ext cx="1229473" cy="3527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38" name="Rectangle 137">
              <a:extLst>
                <a:ext uri="{FF2B5EF4-FFF2-40B4-BE49-F238E27FC236}">
                  <a16:creationId xmlns:a16="http://schemas.microsoft.com/office/drawing/2014/main" id="{F94E5D28-8B18-E541-A889-3B6258D7A9BF}"/>
                </a:ext>
              </a:extLst>
            </p:cNvPr>
            <p:cNvSpPr/>
            <p:nvPr/>
          </p:nvSpPr>
          <p:spPr>
            <a:xfrm>
              <a:off x="21228109" y="27901589"/>
              <a:ext cx="280483" cy="12843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65" name="Group 64">
            <a:extLst>
              <a:ext uri="{FF2B5EF4-FFF2-40B4-BE49-F238E27FC236}">
                <a16:creationId xmlns:a16="http://schemas.microsoft.com/office/drawing/2014/main" id="{67D5E157-5E68-F544-9FCB-CC24DDBAD5FF}"/>
              </a:ext>
            </a:extLst>
          </p:cNvPr>
          <p:cNvGrpSpPr/>
          <p:nvPr/>
        </p:nvGrpSpPr>
        <p:grpSpPr>
          <a:xfrm>
            <a:off x="21118094" y="22679845"/>
            <a:ext cx="6518052" cy="3420000"/>
            <a:chOff x="21118094" y="22679845"/>
            <a:chExt cx="6518052" cy="3420000"/>
          </a:xfrm>
        </p:grpSpPr>
        <p:grpSp>
          <p:nvGrpSpPr>
            <p:cNvPr id="44" name="Group 43">
              <a:extLst>
                <a:ext uri="{FF2B5EF4-FFF2-40B4-BE49-F238E27FC236}">
                  <a16:creationId xmlns:a16="http://schemas.microsoft.com/office/drawing/2014/main" id="{F98C9100-BC4E-414E-94FF-D215737438ED}"/>
                </a:ext>
              </a:extLst>
            </p:cNvPr>
            <p:cNvGrpSpPr/>
            <p:nvPr/>
          </p:nvGrpSpPr>
          <p:grpSpPr>
            <a:xfrm>
              <a:off x="21118094" y="22679845"/>
              <a:ext cx="6518052" cy="3420000"/>
              <a:chOff x="21118094" y="22679845"/>
              <a:chExt cx="6518052" cy="3420000"/>
            </a:xfrm>
          </p:grpSpPr>
          <p:pic>
            <p:nvPicPr>
              <p:cNvPr id="89" name="Picture 88" descr="Chart, waterfall chart&#10;&#10;Description automatically generated">
                <a:extLst>
                  <a:ext uri="{FF2B5EF4-FFF2-40B4-BE49-F238E27FC236}">
                    <a16:creationId xmlns:a16="http://schemas.microsoft.com/office/drawing/2014/main" id="{30174F58-FFFC-6443-917A-D5A7DB7E473B}"/>
                  </a:ext>
                </a:extLst>
              </p:cNvPr>
              <p:cNvPicPr>
                <a:picLocks/>
              </p:cNvPicPr>
              <p:nvPr/>
            </p:nvPicPr>
            <p:blipFill>
              <a:blip r:embed="rId32"/>
              <a:stretch>
                <a:fillRect/>
              </a:stretch>
            </p:blipFill>
            <p:spPr>
              <a:xfrm>
                <a:off x="21118094" y="22679845"/>
                <a:ext cx="6518052" cy="3420000"/>
              </a:xfrm>
              <a:prstGeom prst="rect">
                <a:avLst/>
              </a:prstGeom>
            </p:spPr>
          </p:pic>
          <p:sp>
            <p:nvSpPr>
              <p:cNvPr id="110" name="Rectangle 109">
                <a:extLst>
                  <a:ext uri="{FF2B5EF4-FFF2-40B4-BE49-F238E27FC236}">
                    <a16:creationId xmlns:a16="http://schemas.microsoft.com/office/drawing/2014/main" id="{BC857669-D91A-F647-A3F7-FA6E05AFC092}"/>
                  </a:ext>
                </a:extLst>
              </p:cNvPr>
              <p:cNvSpPr/>
              <p:nvPr/>
            </p:nvSpPr>
            <p:spPr>
              <a:xfrm>
                <a:off x="23959624" y="23104663"/>
                <a:ext cx="1229473" cy="3527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39" name="Rectangle 138">
              <a:extLst>
                <a:ext uri="{FF2B5EF4-FFF2-40B4-BE49-F238E27FC236}">
                  <a16:creationId xmlns:a16="http://schemas.microsoft.com/office/drawing/2014/main" id="{14040101-1342-B341-9795-4482959EC9A7}"/>
                </a:ext>
              </a:extLst>
            </p:cNvPr>
            <p:cNvSpPr/>
            <p:nvPr/>
          </p:nvSpPr>
          <p:spPr>
            <a:xfrm>
              <a:off x="21241245" y="24068755"/>
              <a:ext cx="280483" cy="12843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70" name="Group 69">
            <a:extLst>
              <a:ext uri="{FF2B5EF4-FFF2-40B4-BE49-F238E27FC236}">
                <a16:creationId xmlns:a16="http://schemas.microsoft.com/office/drawing/2014/main" id="{BC7B6E70-1EF2-4A47-9CBB-9ECD4DADEE4E}"/>
              </a:ext>
            </a:extLst>
          </p:cNvPr>
          <p:cNvGrpSpPr/>
          <p:nvPr/>
        </p:nvGrpSpPr>
        <p:grpSpPr>
          <a:xfrm>
            <a:off x="21136006" y="18843980"/>
            <a:ext cx="6499100" cy="3420000"/>
            <a:chOff x="21270306" y="18843980"/>
            <a:chExt cx="6364800" cy="3420000"/>
          </a:xfrm>
        </p:grpSpPr>
        <p:grpSp>
          <p:nvGrpSpPr>
            <p:cNvPr id="42" name="Group 41">
              <a:extLst>
                <a:ext uri="{FF2B5EF4-FFF2-40B4-BE49-F238E27FC236}">
                  <a16:creationId xmlns:a16="http://schemas.microsoft.com/office/drawing/2014/main" id="{233ED299-C8C0-9E4B-8D9A-A03E09D2A5BC}"/>
                </a:ext>
              </a:extLst>
            </p:cNvPr>
            <p:cNvGrpSpPr/>
            <p:nvPr/>
          </p:nvGrpSpPr>
          <p:grpSpPr>
            <a:xfrm>
              <a:off x="21270306" y="18843980"/>
              <a:ext cx="6364800" cy="3420000"/>
              <a:chOff x="21270306" y="18843980"/>
              <a:chExt cx="6364800" cy="3420000"/>
            </a:xfrm>
          </p:grpSpPr>
          <p:pic>
            <p:nvPicPr>
              <p:cNvPr id="20" name="Picture 19" descr="Chart, waterfall chart&#10;&#10;Description automatically generated">
                <a:extLst>
                  <a:ext uri="{FF2B5EF4-FFF2-40B4-BE49-F238E27FC236}">
                    <a16:creationId xmlns:a16="http://schemas.microsoft.com/office/drawing/2014/main" id="{DADAAD84-7DE9-A743-BE7E-144A51AAE148}"/>
                  </a:ext>
                </a:extLst>
              </p:cNvPr>
              <p:cNvPicPr>
                <a:picLocks/>
              </p:cNvPicPr>
              <p:nvPr/>
            </p:nvPicPr>
            <p:blipFill>
              <a:blip r:embed="rId33"/>
              <a:stretch>
                <a:fillRect/>
              </a:stretch>
            </p:blipFill>
            <p:spPr>
              <a:xfrm>
                <a:off x="21270306" y="18843980"/>
                <a:ext cx="6364800" cy="3420000"/>
              </a:xfrm>
              <a:prstGeom prst="rect">
                <a:avLst/>
              </a:prstGeom>
            </p:spPr>
          </p:pic>
          <p:sp>
            <p:nvSpPr>
              <p:cNvPr id="107" name="Rectangle 106">
                <a:extLst>
                  <a:ext uri="{FF2B5EF4-FFF2-40B4-BE49-F238E27FC236}">
                    <a16:creationId xmlns:a16="http://schemas.microsoft.com/office/drawing/2014/main" id="{B6D11810-56ED-B848-9BF7-A08508781377}"/>
                  </a:ext>
                </a:extLst>
              </p:cNvPr>
              <p:cNvSpPr/>
              <p:nvPr/>
            </p:nvSpPr>
            <p:spPr>
              <a:xfrm>
                <a:off x="24219389" y="19309190"/>
                <a:ext cx="1229473" cy="3527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40" name="Rectangle 139">
              <a:extLst>
                <a:ext uri="{FF2B5EF4-FFF2-40B4-BE49-F238E27FC236}">
                  <a16:creationId xmlns:a16="http://schemas.microsoft.com/office/drawing/2014/main" id="{FED3E8F4-D764-A842-913B-201DE9091B9C}"/>
                </a:ext>
              </a:extLst>
            </p:cNvPr>
            <p:cNvSpPr/>
            <p:nvPr/>
          </p:nvSpPr>
          <p:spPr>
            <a:xfrm>
              <a:off x="21322048" y="20220403"/>
              <a:ext cx="280483" cy="12843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73" name="Group 72">
            <a:extLst>
              <a:ext uri="{FF2B5EF4-FFF2-40B4-BE49-F238E27FC236}">
                <a16:creationId xmlns:a16="http://schemas.microsoft.com/office/drawing/2014/main" id="{DF30CB58-59F1-AB42-8864-009B64A0C523}"/>
              </a:ext>
            </a:extLst>
          </p:cNvPr>
          <p:cNvGrpSpPr/>
          <p:nvPr/>
        </p:nvGrpSpPr>
        <p:grpSpPr>
          <a:xfrm>
            <a:off x="21163457" y="15005895"/>
            <a:ext cx="6364800" cy="3420000"/>
            <a:chOff x="21163457" y="15005895"/>
            <a:chExt cx="6364800" cy="3420000"/>
          </a:xfrm>
        </p:grpSpPr>
        <p:grpSp>
          <p:nvGrpSpPr>
            <p:cNvPr id="22" name="Group 21">
              <a:extLst>
                <a:ext uri="{FF2B5EF4-FFF2-40B4-BE49-F238E27FC236}">
                  <a16:creationId xmlns:a16="http://schemas.microsoft.com/office/drawing/2014/main" id="{D101698C-71DC-3647-BF96-8B226A2F3209}"/>
                </a:ext>
              </a:extLst>
            </p:cNvPr>
            <p:cNvGrpSpPr/>
            <p:nvPr/>
          </p:nvGrpSpPr>
          <p:grpSpPr>
            <a:xfrm>
              <a:off x="21163457" y="15005895"/>
              <a:ext cx="6364800" cy="3420000"/>
              <a:chOff x="21163457" y="15005895"/>
              <a:chExt cx="6364800" cy="3420000"/>
            </a:xfrm>
          </p:grpSpPr>
          <p:pic>
            <p:nvPicPr>
              <p:cNvPr id="132" name="Picture 131" descr="Chart, waterfall chart&#10;&#10;Description automatically generated">
                <a:extLst>
                  <a:ext uri="{FF2B5EF4-FFF2-40B4-BE49-F238E27FC236}">
                    <a16:creationId xmlns:a16="http://schemas.microsoft.com/office/drawing/2014/main" id="{8FBD5D92-229E-A848-8640-8264ABA8949C}"/>
                  </a:ext>
                </a:extLst>
              </p:cNvPr>
              <p:cNvPicPr>
                <a:picLocks/>
              </p:cNvPicPr>
              <p:nvPr/>
            </p:nvPicPr>
            <p:blipFill rotWithShape="1">
              <a:blip r:embed="rId34"/>
              <a:srcRect b="2388"/>
              <a:stretch/>
            </p:blipFill>
            <p:spPr>
              <a:xfrm>
                <a:off x="21163457" y="15005895"/>
                <a:ext cx="6364800" cy="3420000"/>
              </a:xfrm>
              <a:prstGeom prst="rect">
                <a:avLst/>
              </a:prstGeom>
            </p:spPr>
          </p:pic>
          <p:sp>
            <p:nvSpPr>
              <p:cNvPr id="85" name="Rectangle 84">
                <a:extLst>
                  <a:ext uri="{FF2B5EF4-FFF2-40B4-BE49-F238E27FC236}">
                    <a16:creationId xmlns:a16="http://schemas.microsoft.com/office/drawing/2014/main" id="{F1B0E138-D255-0747-ACC2-E76108AC4640}"/>
                  </a:ext>
                </a:extLst>
              </p:cNvPr>
              <p:cNvSpPr/>
              <p:nvPr/>
            </p:nvSpPr>
            <p:spPr>
              <a:xfrm>
                <a:off x="24162619" y="15446470"/>
                <a:ext cx="1229473" cy="3527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41" name="Rectangle 140">
              <a:extLst>
                <a:ext uri="{FF2B5EF4-FFF2-40B4-BE49-F238E27FC236}">
                  <a16:creationId xmlns:a16="http://schemas.microsoft.com/office/drawing/2014/main" id="{6AD83B9D-54F0-B34F-B636-6EBBBF3DAC4B}"/>
                </a:ext>
              </a:extLst>
            </p:cNvPr>
            <p:cNvSpPr/>
            <p:nvPr/>
          </p:nvSpPr>
          <p:spPr>
            <a:xfrm>
              <a:off x="21316857" y="16397010"/>
              <a:ext cx="280483" cy="12843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11" name="Rectangle 110">
            <a:extLst>
              <a:ext uri="{FF2B5EF4-FFF2-40B4-BE49-F238E27FC236}">
                <a16:creationId xmlns:a16="http://schemas.microsoft.com/office/drawing/2014/main" id="{B46E0F9A-D1FB-3B4D-BD71-AE72E087BA7C}"/>
              </a:ext>
            </a:extLst>
          </p:cNvPr>
          <p:cNvSpPr/>
          <p:nvPr/>
        </p:nvSpPr>
        <p:spPr>
          <a:xfrm>
            <a:off x="844811" y="10083026"/>
            <a:ext cx="473593" cy="437348"/>
          </a:xfrm>
          <a:prstGeom prst="rect">
            <a:avLst/>
          </a:prstGeom>
          <a:solidFill>
            <a:srgbClr val="F4C8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6" name="TextBox 145">
            <a:extLst>
              <a:ext uri="{FF2B5EF4-FFF2-40B4-BE49-F238E27FC236}">
                <a16:creationId xmlns:a16="http://schemas.microsoft.com/office/drawing/2014/main" id="{E2688E4C-1615-B04A-BD06-0431A26472FC}"/>
              </a:ext>
            </a:extLst>
          </p:cNvPr>
          <p:cNvSpPr txBox="1"/>
          <p:nvPr/>
        </p:nvSpPr>
        <p:spPr>
          <a:xfrm>
            <a:off x="30723022" y="5324592"/>
            <a:ext cx="895007" cy="369332"/>
          </a:xfrm>
          <a:prstGeom prst="rect">
            <a:avLst/>
          </a:prstGeom>
          <a:noFill/>
        </p:spPr>
        <p:txBody>
          <a:bodyPr wrap="square" rtlCol="0">
            <a:spAutoFit/>
          </a:bodyPr>
          <a:lstStyle/>
          <a:p>
            <a:r>
              <a:rPr lang="en-GB" dirty="0"/>
              <a:t>Highest</a:t>
            </a:r>
          </a:p>
        </p:txBody>
      </p:sp>
      <p:sp>
        <p:nvSpPr>
          <p:cNvPr id="147" name="TextBox 146">
            <a:extLst>
              <a:ext uri="{FF2B5EF4-FFF2-40B4-BE49-F238E27FC236}">
                <a16:creationId xmlns:a16="http://schemas.microsoft.com/office/drawing/2014/main" id="{CB8623AD-17B3-9542-9C19-C38A9C2B7736}"/>
              </a:ext>
            </a:extLst>
          </p:cNvPr>
          <p:cNvSpPr txBox="1"/>
          <p:nvPr/>
        </p:nvSpPr>
        <p:spPr>
          <a:xfrm>
            <a:off x="30729964" y="12957198"/>
            <a:ext cx="888065" cy="369332"/>
          </a:xfrm>
          <a:prstGeom prst="rect">
            <a:avLst/>
          </a:prstGeom>
          <a:noFill/>
        </p:spPr>
        <p:txBody>
          <a:bodyPr wrap="square" rtlCol="0">
            <a:spAutoFit/>
          </a:bodyPr>
          <a:lstStyle/>
          <a:p>
            <a:r>
              <a:rPr lang="en-GB" dirty="0"/>
              <a:t>Lowest</a:t>
            </a:r>
          </a:p>
        </p:txBody>
      </p:sp>
      <p:pic>
        <p:nvPicPr>
          <p:cNvPr id="145" name="Picture 144">
            <a:extLst>
              <a:ext uri="{FF2B5EF4-FFF2-40B4-BE49-F238E27FC236}">
                <a16:creationId xmlns:a16="http://schemas.microsoft.com/office/drawing/2014/main" id="{FBEB62DF-B403-B341-BBCB-8B4CAE67C103}"/>
              </a:ext>
            </a:extLst>
          </p:cNvPr>
          <p:cNvPicPr>
            <a:picLocks noChangeAspect="1"/>
          </p:cNvPicPr>
          <p:nvPr/>
        </p:nvPicPr>
        <p:blipFill>
          <a:blip r:embed="rId35"/>
          <a:stretch>
            <a:fillRect/>
          </a:stretch>
        </p:blipFill>
        <p:spPr>
          <a:xfrm rot="5400000">
            <a:off x="27600060" y="9220326"/>
            <a:ext cx="7140000" cy="151200"/>
          </a:xfrm>
          <a:prstGeom prst="rect">
            <a:avLst/>
          </a:prstGeom>
        </p:spPr>
      </p:pic>
    </p:spTree>
    <p:extLst>
      <p:ext uri="{BB962C8B-B14F-4D97-AF65-F5344CB8AC3E}">
        <p14:creationId xmlns:p14="http://schemas.microsoft.com/office/powerpoint/2010/main" val="21564970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F962BA1E-9791-5B48-858F-E40036CD8EF6}"/>
              </a:ext>
            </a:extLst>
          </p:cNvPr>
          <p:cNvGrpSpPr/>
          <p:nvPr/>
        </p:nvGrpSpPr>
        <p:grpSpPr>
          <a:xfrm>
            <a:off x="39038053" y="5781274"/>
            <a:ext cx="3956309" cy="5883987"/>
            <a:chOff x="28029184" y="4572001"/>
            <a:chExt cx="5502475" cy="7603958"/>
          </a:xfrm>
        </p:grpSpPr>
        <p:pic>
          <p:nvPicPr>
            <p:cNvPr id="3" name="Picture 2" descr="Icon&#10;&#10;Description automatically generated with medium confidence">
              <a:extLst>
                <a:ext uri="{FF2B5EF4-FFF2-40B4-BE49-F238E27FC236}">
                  <a16:creationId xmlns:a16="http://schemas.microsoft.com/office/drawing/2014/main" id="{6DDB6B8B-1255-C74A-8D22-D7C662768239}"/>
                </a:ext>
              </a:extLst>
            </p:cNvPr>
            <p:cNvPicPr>
              <a:picLocks noChangeAspect="1"/>
            </p:cNvPicPr>
            <p:nvPr/>
          </p:nvPicPr>
          <p:blipFill rotWithShape="1">
            <a:blip r:embed="rId3"/>
            <a:srcRect l="21409" r="31818"/>
            <a:stretch/>
          </p:blipFill>
          <p:spPr>
            <a:xfrm>
              <a:off x="28029184" y="4572001"/>
              <a:ext cx="5502475" cy="7603958"/>
            </a:xfrm>
            <a:prstGeom prst="rect">
              <a:avLst/>
            </a:prstGeom>
          </p:spPr>
        </p:pic>
        <p:sp>
          <p:nvSpPr>
            <p:cNvPr id="4" name="Oval 3">
              <a:extLst>
                <a:ext uri="{FF2B5EF4-FFF2-40B4-BE49-F238E27FC236}">
                  <a16:creationId xmlns:a16="http://schemas.microsoft.com/office/drawing/2014/main" id="{C203F0B9-632E-C544-AD89-9BCAE184CFCF}"/>
                </a:ext>
              </a:extLst>
            </p:cNvPr>
            <p:cNvSpPr/>
            <p:nvPr/>
          </p:nvSpPr>
          <p:spPr>
            <a:xfrm>
              <a:off x="30319579" y="8855242"/>
              <a:ext cx="1251284" cy="1732547"/>
            </a:xfrm>
            <a:prstGeom prst="ellipse">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142" name="Picture 141" descr="Map&#10;&#10;Description automatically generated">
            <a:extLst>
              <a:ext uri="{FF2B5EF4-FFF2-40B4-BE49-F238E27FC236}">
                <a16:creationId xmlns:a16="http://schemas.microsoft.com/office/drawing/2014/main" id="{7F31C5FC-7752-7A4F-BED9-1427657625BC}"/>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5035" b="98761" l="9965" r="89947">
                        <a14:foregroundMark x1="67626" y1="9837" x2="66209" y2="7746"/>
                        <a14:foregroundMark x1="66209" y1="7746" x2="60762" y2="5887"/>
                        <a14:foregroundMark x1="60762" y1="5887" x2="53144" y2="6352"/>
                        <a14:foregroundMark x1="53144" y1="6352" x2="51506" y2="5035"/>
                        <a14:foregroundMark x1="51506" y1="5035" x2="50133" y2="2943"/>
                        <a14:foregroundMark x1="50133" y1="2943" x2="44641" y2="1472"/>
                        <a14:foregroundMark x1="44641" y1="1472" x2="42737" y2="1782"/>
                        <a14:foregroundMark x1="42737" y1="1782" x2="41763" y2="5112"/>
                        <a14:foregroundMark x1="41763" y1="5112" x2="42427" y2="11154"/>
                        <a14:foregroundMark x1="42427" y1="11154" x2="43401" y2="13478"/>
                        <a14:foregroundMark x1="43401" y1="13478" x2="47343" y2="18203"/>
                        <a14:foregroundMark x1="30602" y1="70643" x2="28919" y2="70720"/>
                        <a14:foregroundMark x1="28919" y1="70720" x2="28211" y2="73586"/>
                        <a14:foregroundMark x1="28211" y1="73586" x2="27989" y2="80558"/>
                        <a14:foregroundMark x1="27989" y1="80558" x2="29274" y2="83346"/>
                        <a14:foregroundMark x1="29274" y1="83346" x2="36625" y2="87374"/>
                        <a14:foregroundMark x1="36625" y1="87374" x2="38530" y2="87529"/>
                        <a14:foregroundMark x1="38530" y1="87529" x2="40257" y2="87374"/>
                        <a14:foregroundMark x1="40257" y1="87374" x2="42117" y2="86057"/>
                        <a14:foregroundMark x1="42117" y1="86057" x2="43268" y2="83888"/>
                        <a14:foregroundMark x1="43268" y1="83888" x2="44863" y2="85438"/>
                        <a14:foregroundMark x1="44863" y1="85438" x2="47298" y2="90705"/>
                        <a14:foregroundMark x1="47298" y1="90705" x2="48981" y2="91789"/>
                        <a14:foregroundMark x1="48981" y1="91789" x2="52879" y2="91557"/>
                        <a14:foregroundMark x1="52879" y1="91557" x2="54783" y2="92254"/>
                        <a14:foregroundMark x1="54783" y1="92254" x2="55738" y2="93848"/>
                        <a14:foregroundMark x1="66962" y1="98141" x2="73561" y2="92254"/>
                        <a14:foregroundMark x1="73561" y1="92254" x2="74889" y2="89930"/>
                        <a14:foregroundMark x1="74889" y1="89930" x2="75244" y2="86754"/>
                        <a14:foregroundMark x1="75244" y1="86754" x2="74579" y2="84353"/>
                        <a14:foregroundMark x1="66696" y1="93493" x2="66430" y2="96824"/>
                        <a14:foregroundMark x1="66430" y1="96824" x2="65727" y2="97932"/>
                        <a14:foregroundMark x1="41541" y1="32378" x2="40124" y2="34160"/>
                        <a14:foregroundMark x1="40124" y1="34160" x2="40611" y2="31371"/>
                        <a14:foregroundMark x1="40611" y1="31371" x2="40744" y2="31371"/>
                        <a14:foregroundMark x1="55314" y1="92796" x2="59655" y2="97909"/>
                        <a14:foregroundMark x1="59655" y1="97909" x2="63419" y2="98761"/>
                        <a14:foregroundMark x1="63419" y1="98761" x2="65988" y2="97831"/>
                        <a14:backgroundMark x1="46634" y1="92951" x2="55802" y2="95043"/>
                        <a14:backgroundMark x1="63418" y1="98764" x2="71213" y2="99845"/>
                      </a14:backgroundRemoval>
                    </a14:imgEffect>
                  </a14:imgLayer>
                </a14:imgProps>
              </a:ext>
            </a:extLst>
          </a:blip>
          <a:srcRect l="27361" r="24716"/>
          <a:stretch/>
        </p:blipFill>
        <p:spPr>
          <a:xfrm>
            <a:off x="26549794" y="9365225"/>
            <a:ext cx="15556833" cy="18560378"/>
          </a:xfrm>
          <a:prstGeom prst="rect">
            <a:avLst/>
          </a:prstGeom>
        </p:spPr>
      </p:pic>
      <p:pic>
        <p:nvPicPr>
          <p:cNvPr id="119" name="Picture 118" descr="Chart, waterfall chart&#10;&#10;Description automatically generated">
            <a:extLst>
              <a:ext uri="{FF2B5EF4-FFF2-40B4-BE49-F238E27FC236}">
                <a16:creationId xmlns:a16="http://schemas.microsoft.com/office/drawing/2014/main" id="{9E56EFFD-8EF7-2742-BDC9-0F7B491D82FD}"/>
              </a:ext>
            </a:extLst>
          </p:cNvPr>
          <p:cNvPicPr>
            <a:picLocks/>
          </p:cNvPicPr>
          <p:nvPr/>
        </p:nvPicPr>
        <p:blipFill>
          <a:blip r:embed="rId6"/>
          <a:stretch>
            <a:fillRect/>
          </a:stretch>
        </p:blipFill>
        <p:spPr>
          <a:xfrm>
            <a:off x="790530" y="11289057"/>
            <a:ext cx="6481610" cy="3420000"/>
          </a:xfrm>
          <a:prstGeom prst="rect">
            <a:avLst/>
          </a:prstGeom>
        </p:spPr>
      </p:pic>
      <p:sp>
        <p:nvSpPr>
          <p:cNvPr id="8" name="TextBox 7">
            <a:extLst>
              <a:ext uri="{FF2B5EF4-FFF2-40B4-BE49-F238E27FC236}">
                <a16:creationId xmlns:a16="http://schemas.microsoft.com/office/drawing/2014/main" id="{AB538B17-6B2A-5A47-BDAA-1089B5B8AF14}"/>
              </a:ext>
            </a:extLst>
          </p:cNvPr>
          <p:cNvSpPr txBox="1"/>
          <p:nvPr/>
        </p:nvSpPr>
        <p:spPr>
          <a:xfrm>
            <a:off x="805128" y="1439095"/>
            <a:ext cx="40321625" cy="2492990"/>
          </a:xfrm>
          <a:prstGeom prst="rect">
            <a:avLst/>
          </a:prstGeom>
          <a:noFill/>
        </p:spPr>
        <p:txBody>
          <a:bodyPr wrap="square" rtlCol="0">
            <a:spAutoFit/>
          </a:bodyPr>
          <a:lstStyle/>
          <a:p>
            <a:pPr algn="ctr"/>
            <a:r>
              <a:rPr lang="en-GB" sz="15600" u="sng" dirty="0">
                <a:latin typeface="Adobe Naskh Medium" pitchFamily="2" charset="-78"/>
                <a:cs typeface="Adobe Naskh Medium" pitchFamily="2" charset="-78"/>
              </a:rPr>
              <a:t>Total Crashes by Light Conditions in each Local Authority in Wales</a:t>
            </a:r>
          </a:p>
        </p:txBody>
      </p:sp>
      <p:sp>
        <p:nvSpPr>
          <p:cNvPr id="2" name="TextBox 1">
            <a:extLst>
              <a:ext uri="{FF2B5EF4-FFF2-40B4-BE49-F238E27FC236}">
                <a16:creationId xmlns:a16="http://schemas.microsoft.com/office/drawing/2014/main" id="{13E79CAA-2257-424A-85D0-43EF377ECEAC}"/>
              </a:ext>
            </a:extLst>
          </p:cNvPr>
          <p:cNvSpPr txBox="1"/>
          <p:nvPr/>
        </p:nvSpPr>
        <p:spPr>
          <a:xfrm>
            <a:off x="663776" y="4377162"/>
            <a:ext cx="26723128" cy="2669962"/>
          </a:xfrm>
          <a:prstGeom prst="rect">
            <a:avLst/>
          </a:prstGeom>
          <a:solidFill>
            <a:schemeClr val="bg1">
              <a:lumMod val="95000"/>
            </a:schemeClr>
          </a:solidFill>
        </p:spPr>
        <p:txBody>
          <a:bodyPr wrap="square" rtlCol="0">
            <a:spAutoFit/>
          </a:bodyPr>
          <a:lstStyle/>
          <a:p>
            <a:r>
              <a:rPr lang="en-GB" sz="4400" u="sng" dirty="0"/>
              <a:t>Overview</a:t>
            </a:r>
            <a:endParaRPr lang="en-GB" sz="4400" dirty="0"/>
          </a:p>
          <a:p>
            <a:pPr algn="just"/>
            <a:endParaRPr lang="en-GB" sz="2400" dirty="0"/>
          </a:p>
          <a:p>
            <a:pPr algn="just"/>
            <a:r>
              <a:rPr lang="en-GB" sz="2650" dirty="0"/>
              <a:t>The </a:t>
            </a:r>
            <a:r>
              <a:rPr lang="en-GB" sz="2650" b="1" dirty="0"/>
              <a:t>“Reported road accidents, Great Britain” </a:t>
            </a:r>
            <a:r>
              <a:rPr lang="en-GB" sz="2650" dirty="0"/>
              <a:t>dataset, is provided by the UK Government, licenced by Open Government Licence. The dataset contains road accidents in GB by severity, geography, year, local authority, road class and weather conditions in 2019. The different types of roads tracked are motorways, A, B, C and unclassified roads. A total of 4,317 observations. All observations get used while </a:t>
            </a:r>
            <a:r>
              <a:rPr lang="en-GB" sz="2650" b="1" dirty="0"/>
              <a:t>the light conditions </a:t>
            </a:r>
            <a:r>
              <a:rPr lang="en-GB" sz="2650" dirty="0"/>
              <a:t>and</a:t>
            </a:r>
            <a:r>
              <a:rPr lang="en-GB" sz="2650" b="1" dirty="0"/>
              <a:t> local authority</a:t>
            </a:r>
            <a:r>
              <a:rPr lang="en-GB" sz="2650" dirty="0"/>
              <a:t> categorised the data. The total sum of each accident got used.</a:t>
            </a:r>
          </a:p>
          <a:p>
            <a:pPr algn="just"/>
            <a:endParaRPr lang="en-GB" sz="2000" u="sng" dirty="0"/>
          </a:p>
        </p:txBody>
      </p:sp>
      <p:pic>
        <p:nvPicPr>
          <p:cNvPr id="33" name="slide22" descr="Swansea">
            <a:extLst>
              <a:ext uri="{FF2B5EF4-FFF2-40B4-BE49-F238E27FC236}">
                <a16:creationId xmlns:a16="http://schemas.microsoft.com/office/drawing/2014/main" id="{10ED9F54-A959-574A-A76D-4B9AA9D4B1DE}"/>
              </a:ext>
            </a:extLst>
          </p:cNvPr>
          <p:cNvPicPr>
            <a:picLocks noChangeAspect="1"/>
          </p:cNvPicPr>
          <p:nvPr/>
        </p:nvPicPr>
        <p:blipFill rotWithShape="1">
          <a:blip r:embed="rId7">
            <a:extLst>
              <a:ext uri="{28A0092B-C50C-407E-A947-70E740481C1C}">
                <a14:useLocalDpi xmlns:a14="http://schemas.microsoft.com/office/drawing/2010/main" val="0"/>
              </a:ext>
            </a:extLst>
          </a:blip>
          <a:srcRect l="75394" t="13618" b="52926"/>
          <a:stretch/>
        </p:blipFill>
        <p:spPr>
          <a:xfrm>
            <a:off x="663776" y="7422612"/>
            <a:ext cx="6364799" cy="3242085"/>
          </a:xfrm>
          <a:prstGeom prst="rect">
            <a:avLst/>
          </a:prstGeom>
        </p:spPr>
      </p:pic>
      <p:grpSp>
        <p:nvGrpSpPr>
          <p:cNvPr id="101" name="Group 100">
            <a:extLst>
              <a:ext uri="{FF2B5EF4-FFF2-40B4-BE49-F238E27FC236}">
                <a16:creationId xmlns:a16="http://schemas.microsoft.com/office/drawing/2014/main" id="{2F009C52-D920-344F-A17F-B5D9A1E6A6B7}"/>
              </a:ext>
            </a:extLst>
          </p:cNvPr>
          <p:cNvGrpSpPr/>
          <p:nvPr/>
        </p:nvGrpSpPr>
        <p:grpSpPr>
          <a:xfrm>
            <a:off x="7904351" y="7715744"/>
            <a:ext cx="6039111" cy="3298963"/>
            <a:chOff x="8350917" y="4653585"/>
            <a:chExt cx="5487760" cy="3060000"/>
          </a:xfrm>
        </p:grpSpPr>
        <p:pic>
          <p:nvPicPr>
            <p:cNvPr id="34" name="slide3" descr="All 2">
              <a:extLst>
                <a:ext uri="{FF2B5EF4-FFF2-40B4-BE49-F238E27FC236}">
                  <a16:creationId xmlns:a16="http://schemas.microsoft.com/office/drawing/2014/main" id="{002B22AE-507D-784D-B8CF-35392884D576}"/>
                </a:ext>
              </a:extLst>
            </p:cNvPr>
            <p:cNvPicPr>
              <a:picLocks noChangeAspect="1"/>
            </p:cNvPicPr>
            <p:nvPr/>
          </p:nvPicPr>
          <p:blipFill rotWithShape="1">
            <a:blip r:embed="rId8">
              <a:extLst>
                <a:ext uri="{28A0092B-C50C-407E-A947-70E740481C1C}">
                  <a14:useLocalDpi xmlns:a14="http://schemas.microsoft.com/office/drawing/2010/main" val="0"/>
                </a:ext>
              </a:extLst>
            </a:blip>
            <a:srcRect r="25254" b="10971"/>
            <a:stretch/>
          </p:blipFill>
          <p:spPr>
            <a:xfrm>
              <a:off x="8350917" y="4653585"/>
              <a:ext cx="5487760" cy="3060000"/>
            </a:xfrm>
            <a:prstGeom prst="rect">
              <a:avLst/>
            </a:prstGeom>
          </p:spPr>
        </p:pic>
        <p:sp>
          <p:nvSpPr>
            <p:cNvPr id="9" name="Rectangle 8">
              <a:extLst>
                <a:ext uri="{FF2B5EF4-FFF2-40B4-BE49-F238E27FC236}">
                  <a16:creationId xmlns:a16="http://schemas.microsoft.com/office/drawing/2014/main" id="{0AE37BB5-910A-8948-943C-0C7241BC3322}"/>
                </a:ext>
              </a:extLst>
            </p:cNvPr>
            <p:cNvSpPr/>
            <p:nvPr/>
          </p:nvSpPr>
          <p:spPr>
            <a:xfrm>
              <a:off x="8944360" y="7315605"/>
              <a:ext cx="4721488" cy="3378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09" name="Group 108">
            <a:extLst>
              <a:ext uri="{FF2B5EF4-FFF2-40B4-BE49-F238E27FC236}">
                <a16:creationId xmlns:a16="http://schemas.microsoft.com/office/drawing/2014/main" id="{6D13B639-3A7C-514A-B269-93E49C53D679}"/>
              </a:ext>
            </a:extLst>
          </p:cNvPr>
          <p:cNvGrpSpPr/>
          <p:nvPr/>
        </p:nvGrpSpPr>
        <p:grpSpPr>
          <a:xfrm>
            <a:off x="14620851" y="11451355"/>
            <a:ext cx="6237325" cy="3176825"/>
            <a:chOff x="14620851" y="8112750"/>
            <a:chExt cx="6237325" cy="3176825"/>
          </a:xfrm>
        </p:grpSpPr>
        <p:pic>
          <p:nvPicPr>
            <p:cNvPr id="16" name="slide8" descr="Carmarthenshire">
              <a:extLst>
                <a:ext uri="{FF2B5EF4-FFF2-40B4-BE49-F238E27FC236}">
                  <a16:creationId xmlns:a16="http://schemas.microsoft.com/office/drawing/2014/main" id="{50CF8BC6-67DC-D244-8E74-FC0DFA7A87D1}"/>
                </a:ext>
              </a:extLst>
            </p:cNvPr>
            <p:cNvPicPr>
              <a:picLocks noChangeAspect="1"/>
            </p:cNvPicPr>
            <p:nvPr/>
          </p:nvPicPr>
          <p:blipFill rotWithShape="1">
            <a:blip r:embed="rId9">
              <a:extLst>
                <a:ext uri="{28A0092B-C50C-407E-A947-70E740481C1C}">
                  <a14:useLocalDpi xmlns:a14="http://schemas.microsoft.com/office/drawing/2010/main" val="0"/>
                </a:ext>
              </a:extLst>
            </a:blip>
            <a:srcRect r="25273" b="14777"/>
            <a:stretch/>
          </p:blipFill>
          <p:spPr>
            <a:xfrm>
              <a:off x="14620851" y="8112750"/>
              <a:ext cx="6237325" cy="3176825"/>
            </a:xfrm>
            <a:prstGeom prst="rect">
              <a:avLst/>
            </a:prstGeom>
          </p:spPr>
        </p:pic>
        <p:sp>
          <p:nvSpPr>
            <p:cNvPr id="5" name="Rectangle 4">
              <a:extLst>
                <a:ext uri="{FF2B5EF4-FFF2-40B4-BE49-F238E27FC236}">
                  <a16:creationId xmlns:a16="http://schemas.microsoft.com/office/drawing/2014/main" id="{7BBE4DC6-B34E-5A44-9F77-CFD82C986982}"/>
                </a:ext>
              </a:extLst>
            </p:cNvPr>
            <p:cNvSpPr/>
            <p:nvPr/>
          </p:nvSpPr>
          <p:spPr>
            <a:xfrm>
              <a:off x="15989300" y="8458199"/>
              <a:ext cx="3543300" cy="3618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Rectangle 37">
              <a:extLst>
                <a:ext uri="{FF2B5EF4-FFF2-40B4-BE49-F238E27FC236}">
                  <a16:creationId xmlns:a16="http://schemas.microsoft.com/office/drawing/2014/main" id="{6CB47680-DC61-2145-AAE5-C41D87589CD0}"/>
                </a:ext>
              </a:extLst>
            </p:cNvPr>
            <p:cNvSpPr/>
            <p:nvPr/>
          </p:nvSpPr>
          <p:spPr>
            <a:xfrm>
              <a:off x="15224355" y="10918205"/>
              <a:ext cx="5310230" cy="3650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39" name="Rectangle 38">
            <a:extLst>
              <a:ext uri="{FF2B5EF4-FFF2-40B4-BE49-F238E27FC236}">
                <a16:creationId xmlns:a16="http://schemas.microsoft.com/office/drawing/2014/main" id="{FE514B7F-09EB-5443-B13D-9749E0EC032C}"/>
              </a:ext>
            </a:extLst>
          </p:cNvPr>
          <p:cNvSpPr/>
          <p:nvPr/>
        </p:nvSpPr>
        <p:spPr>
          <a:xfrm>
            <a:off x="22355811" y="10833100"/>
            <a:ext cx="5310230" cy="3650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Rectangle 39">
            <a:extLst>
              <a:ext uri="{FF2B5EF4-FFF2-40B4-BE49-F238E27FC236}">
                <a16:creationId xmlns:a16="http://schemas.microsoft.com/office/drawing/2014/main" id="{7CC16CFC-76C3-4543-8989-AB66F2A86B70}"/>
              </a:ext>
            </a:extLst>
          </p:cNvPr>
          <p:cNvSpPr/>
          <p:nvPr/>
        </p:nvSpPr>
        <p:spPr>
          <a:xfrm>
            <a:off x="22355811" y="14362429"/>
            <a:ext cx="5310230" cy="3650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Rectangle 47">
            <a:extLst>
              <a:ext uri="{FF2B5EF4-FFF2-40B4-BE49-F238E27FC236}">
                <a16:creationId xmlns:a16="http://schemas.microsoft.com/office/drawing/2014/main" id="{BF147F7B-B13A-D04C-A212-466827974637}"/>
              </a:ext>
            </a:extLst>
          </p:cNvPr>
          <p:cNvSpPr/>
          <p:nvPr/>
        </p:nvSpPr>
        <p:spPr>
          <a:xfrm>
            <a:off x="21952633" y="21625018"/>
            <a:ext cx="5542632" cy="3650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Rectangle 48">
            <a:extLst>
              <a:ext uri="{FF2B5EF4-FFF2-40B4-BE49-F238E27FC236}">
                <a16:creationId xmlns:a16="http://schemas.microsoft.com/office/drawing/2014/main" id="{DF3C9C17-B09B-CC43-B0E2-DB57201982AF}"/>
              </a:ext>
            </a:extLst>
          </p:cNvPr>
          <p:cNvSpPr/>
          <p:nvPr/>
        </p:nvSpPr>
        <p:spPr>
          <a:xfrm>
            <a:off x="15046879" y="21488258"/>
            <a:ext cx="5542632" cy="3650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4" name="Rectangle 53">
            <a:extLst>
              <a:ext uri="{FF2B5EF4-FFF2-40B4-BE49-F238E27FC236}">
                <a16:creationId xmlns:a16="http://schemas.microsoft.com/office/drawing/2014/main" id="{FD3ED10D-D5E3-4E41-86A9-3E9F1E29E8E8}"/>
              </a:ext>
            </a:extLst>
          </p:cNvPr>
          <p:cNvSpPr/>
          <p:nvPr/>
        </p:nvSpPr>
        <p:spPr>
          <a:xfrm>
            <a:off x="17373600" y="19206821"/>
            <a:ext cx="1268925" cy="2301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5" name="Rectangle 54">
            <a:extLst>
              <a:ext uri="{FF2B5EF4-FFF2-40B4-BE49-F238E27FC236}">
                <a16:creationId xmlns:a16="http://schemas.microsoft.com/office/drawing/2014/main" id="{997EF1B3-ABE6-3D44-9A76-633B03307B29}"/>
              </a:ext>
            </a:extLst>
          </p:cNvPr>
          <p:cNvSpPr/>
          <p:nvPr/>
        </p:nvSpPr>
        <p:spPr>
          <a:xfrm>
            <a:off x="24452652" y="19194120"/>
            <a:ext cx="1268925" cy="2301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6" name="Rectangle 55">
            <a:extLst>
              <a:ext uri="{FF2B5EF4-FFF2-40B4-BE49-F238E27FC236}">
                <a16:creationId xmlns:a16="http://schemas.microsoft.com/office/drawing/2014/main" id="{57CE4F64-73B3-6144-A9CF-65A0DA4182A5}"/>
              </a:ext>
            </a:extLst>
          </p:cNvPr>
          <p:cNvSpPr/>
          <p:nvPr/>
        </p:nvSpPr>
        <p:spPr>
          <a:xfrm>
            <a:off x="24376463" y="22806843"/>
            <a:ext cx="1268925" cy="2301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7" name="Rectangle 56">
            <a:extLst>
              <a:ext uri="{FF2B5EF4-FFF2-40B4-BE49-F238E27FC236}">
                <a16:creationId xmlns:a16="http://schemas.microsoft.com/office/drawing/2014/main" id="{282499FA-AF71-D344-B935-FD6A5811F982}"/>
              </a:ext>
            </a:extLst>
          </p:cNvPr>
          <p:cNvSpPr/>
          <p:nvPr/>
        </p:nvSpPr>
        <p:spPr>
          <a:xfrm>
            <a:off x="17274843" y="22750400"/>
            <a:ext cx="1268925" cy="2301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4" name="Rectangle 63">
            <a:extLst>
              <a:ext uri="{FF2B5EF4-FFF2-40B4-BE49-F238E27FC236}">
                <a16:creationId xmlns:a16="http://schemas.microsoft.com/office/drawing/2014/main" id="{8C0E2F0D-0125-FF49-9E05-4C9600CC4A56}"/>
              </a:ext>
            </a:extLst>
          </p:cNvPr>
          <p:cNvSpPr/>
          <p:nvPr/>
        </p:nvSpPr>
        <p:spPr>
          <a:xfrm>
            <a:off x="24549360" y="12123103"/>
            <a:ext cx="1268925" cy="2301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90" name="Group 89">
            <a:extLst>
              <a:ext uri="{FF2B5EF4-FFF2-40B4-BE49-F238E27FC236}">
                <a16:creationId xmlns:a16="http://schemas.microsoft.com/office/drawing/2014/main" id="{D3A438D0-6182-0742-9AAC-51C10AA9A5A8}"/>
              </a:ext>
            </a:extLst>
          </p:cNvPr>
          <p:cNvGrpSpPr/>
          <p:nvPr/>
        </p:nvGrpSpPr>
        <p:grpSpPr>
          <a:xfrm>
            <a:off x="805132" y="15028505"/>
            <a:ext cx="6237325" cy="3596501"/>
            <a:chOff x="805132" y="11689901"/>
            <a:chExt cx="5636743" cy="3060000"/>
          </a:xfrm>
        </p:grpSpPr>
        <p:pic>
          <p:nvPicPr>
            <p:cNvPr id="18" name="slide10" descr="Conwy">
              <a:extLst>
                <a:ext uri="{FF2B5EF4-FFF2-40B4-BE49-F238E27FC236}">
                  <a16:creationId xmlns:a16="http://schemas.microsoft.com/office/drawing/2014/main" id="{2026BBE7-4919-9C4E-AB62-3C6004A5539E}"/>
                </a:ext>
              </a:extLst>
            </p:cNvPr>
            <p:cNvPicPr>
              <a:picLocks noChangeAspect="1"/>
            </p:cNvPicPr>
            <p:nvPr/>
          </p:nvPicPr>
          <p:blipFill rotWithShape="1">
            <a:blip r:embed="rId10">
              <a:extLst>
                <a:ext uri="{28A0092B-C50C-407E-A947-70E740481C1C}">
                  <a14:useLocalDpi xmlns:a14="http://schemas.microsoft.com/office/drawing/2010/main" val="0"/>
                </a:ext>
              </a:extLst>
            </a:blip>
            <a:srcRect r="28422" b="15245"/>
            <a:stretch/>
          </p:blipFill>
          <p:spPr>
            <a:xfrm>
              <a:off x="805132" y="11689901"/>
              <a:ext cx="5636743" cy="3060000"/>
            </a:xfrm>
            <a:prstGeom prst="rect">
              <a:avLst/>
            </a:prstGeom>
          </p:spPr>
        </p:pic>
        <p:sp>
          <p:nvSpPr>
            <p:cNvPr id="43" name="Rectangle 42">
              <a:extLst>
                <a:ext uri="{FF2B5EF4-FFF2-40B4-BE49-F238E27FC236}">
                  <a16:creationId xmlns:a16="http://schemas.microsoft.com/office/drawing/2014/main" id="{89C1CC81-5B3B-8148-9CEC-FFFC9E7DA914}"/>
                </a:ext>
              </a:extLst>
            </p:cNvPr>
            <p:cNvSpPr/>
            <p:nvPr/>
          </p:nvSpPr>
          <p:spPr>
            <a:xfrm>
              <a:off x="1001670" y="14377143"/>
              <a:ext cx="5310230" cy="3650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7" name="Rectangle 66">
              <a:extLst>
                <a:ext uri="{FF2B5EF4-FFF2-40B4-BE49-F238E27FC236}">
                  <a16:creationId xmlns:a16="http://schemas.microsoft.com/office/drawing/2014/main" id="{742C3C61-6EFE-A245-A639-877326B94AD2}"/>
                </a:ext>
              </a:extLst>
            </p:cNvPr>
            <p:cNvSpPr/>
            <p:nvPr/>
          </p:nvSpPr>
          <p:spPr>
            <a:xfrm>
              <a:off x="3254453" y="12046445"/>
              <a:ext cx="1268925" cy="2301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68" name="Rectangle 67">
            <a:extLst>
              <a:ext uri="{FF2B5EF4-FFF2-40B4-BE49-F238E27FC236}">
                <a16:creationId xmlns:a16="http://schemas.microsoft.com/office/drawing/2014/main" id="{2D72C927-93AD-D44A-9FC3-5EEFE1AE2082}"/>
              </a:ext>
            </a:extLst>
          </p:cNvPr>
          <p:cNvSpPr/>
          <p:nvPr/>
        </p:nvSpPr>
        <p:spPr>
          <a:xfrm>
            <a:off x="3406853" y="12198845"/>
            <a:ext cx="1268925" cy="2301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9" name="Rectangle 68">
            <a:extLst>
              <a:ext uri="{FF2B5EF4-FFF2-40B4-BE49-F238E27FC236}">
                <a16:creationId xmlns:a16="http://schemas.microsoft.com/office/drawing/2014/main" id="{B03E16A8-A2D6-2F43-BEC5-254295216926}"/>
              </a:ext>
            </a:extLst>
          </p:cNvPr>
          <p:cNvSpPr/>
          <p:nvPr/>
        </p:nvSpPr>
        <p:spPr>
          <a:xfrm rot="16200000">
            <a:off x="7847782" y="23800424"/>
            <a:ext cx="1268925" cy="2301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1" name="Rectangle 70">
            <a:extLst>
              <a:ext uri="{FF2B5EF4-FFF2-40B4-BE49-F238E27FC236}">
                <a16:creationId xmlns:a16="http://schemas.microsoft.com/office/drawing/2014/main" id="{76C0BDA4-F56E-CF4A-848B-399AF86849EC}"/>
              </a:ext>
            </a:extLst>
          </p:cNvPr>
          <p:cNvSpPr/>
          <p:nvPr/>
        </p:nvSpPr>
        <p:spPr>
          <a:xfrm rot="16200000">
            <a:off x="21351889" y="23961417"/>
            <a:ext cx="1268925" cy="2301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2" name="Rectangle 71">
            <a:extLst>
              <a:ext uri="{FF2B5EF4-FFF2-40B4-BE49-F238E27FC236}">
                <a16:creationId xmlns:a16="http://schemas.microsoft.com/office/drawing/2014/main" id="{7C461BCC-AD6C-7047-8848-5CFE6B7EEF05}"/>
              </a:ext>
            </a:extLst>
          </p:cNvPr>
          <p:cNvSpPr/>
          <p:nvPr/>
        </p:nvSpPr>
        <p:spPr>
          <a:xfrm rot="16200000">
            <a:off x="21318171" y="20473235"/>
            <a:ext cx="1268925" cy="2301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4" name="Rectangle 73">
            <a:extLst>
              <a:ext uri="{FF2B5EF4-FFF2-40B4-BE49-F238E27FC236}">
                <a16:creationId xmlns:a16="http://schemas.microsoft.com/office/drawing/2014/main" id="{51330153-4AB7-BB44-AC07-404775629EF8}"/>
              </a:ext>
            </a:extLst>
          </p:cNvPr>
          <p:cNvSpPr/>
          <p:nvPr/>
        </p:nvSpPr>
        <p:spPr>
          <a:xfrm rot="16200000">
            <a:off x="7831524" y="20303444"/>
            <a:ext cx="1268925" cy="2301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5" name="Rectangle 74">
            <a:extLst>
              <a:ext uri="{FF2B5EF4-FFF2-40B4-BE49-F238E27FC236}">
                <a16:creationId xmlns:a16="http://schemas.microsoft.com/office/drawing/2014/main" id="{A1D1FFC2-F36B-FF4C-9701-BBA39A7C59D5}"/>
              </a:ext>
            </a:extLst>
          </p:cNvPr>
          <p:cNvSpPr/>
          <p:nvPr/>
        </p:nvSpPr>
        <p:spPr>
          <a:xfrm rot="16200000">
            <a:off x="7919006" y="16794629"/>
            <a:ext cx="1268925" cy="2301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8" name="Rectangle 77">
            <a:extLst>
              <a:ext uri="{FF2B5EF4-FFF2-40B4-BE49-F238E27FC236}">
                <a16:creationId xmlns:a16="http://schemas.microsoft.com/office/drawing/2014/main" id="{DC79B0F5-9712-564B-987B-9B8CD6DFC34B}"/>
              </a:ext>
            </a:extLst>
          </p:cNvPr>
          <p:cNvSpPr/>
          <p:nvPr/>
        </p:nvSpPr>
        <p:spPr>
          <a:xfrm rot="16200000">
            <a:off x="21351890" y="13209071"/>
            <a:ext cx="1268925" cy="2301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12" name="Group 111">
            <a:extLst>
              <a:ext uri="{FF2B5EF4-FFF2-40B4-BE49-F238E27FC236}">
                <a16:creationId xmlns:a16="http://schemas.microsoft.com/office/drawing/2014/main" id="{4BB7A92E-1DFE-7D45-9375-7BC7102BDB1D}"/>
              </a:ext>
            </a:extLst>
          </p:cNvPr>
          <p:cNvGrpSpPr>
            <a:grpSpLocks/>
          </p:cNvGrpSpPr>
          <p:nvPr/>
        </p:nvGrpSpPr>
        <p:grpSpPr>
          <a:xfrm>
            <a:off x="21152445" y="7485809"/>
            <a:ext cx="6364800" cy="3420000"/>
            <a:chOff x="21745732" y="7835225"/>
            <a:chExt cx="5749534" cy="3060000"/>
          </a:xfrm>
        </p:grpSpPr>
        <p:pic>
          <p:nvPicPr>
            <p:cNvPr id="117" name="Picture 116" descr="Chart, waterfall chart&#10;&#10;Description automatically generated">
              <a:extLst>
                <a:ext uri="{FF2B5EF4-FFF2-40B4-BE49-F238E27FC236}">
                  <a16:creationId xmlns:a16="http://schemas.microsoft.com/office/drawing/2014/main" id="{E48665C5-1CB6-5949-A8D8-AB8F30BEB8D1}"/>
                </a:ext>
              </a:extLst>
            </p:cNvPr>
            <p:cNvPicPr>
              <a:picLocks noChangeAspect="1"/>
            </p:cNvPicPr>
            <p:nvPr/>
          </p:nvPicPr>
          <p:blipFill>
            <a:blip r:embed="rId11"/>
            <a:stretch>
              <a:fillRect/>
            </a:stretch>
          </p:blipFill>
          <p:spPr>
            <a:xfrm>
              <a:off x="21745732" y="7835225"/>
              <a:ext cx="5749534" cy="3060000"/>
            </a:xfrm>
            <a:prstGeom prst="rect">
              <a:avLst/>
            </a:prstGeom>
          </p:spPr>
        </p:pic>
        <p:sp>
          <p:nvSpPr>
            <p:cNvPr id="79" name="Rectangle 78">
              <a:extLst>
                <a:ext uri="{FF2B5EF4-FFF2-40B4-BE49-F238E27FC236}">
                  <a16:creationId xmlns:a16="http://schemas.microsoft.com/office/drawing/2014/main" id="{58A994FC-DFFC-EA44-9FF9-E23E6FA9F37D}"/>
                </a:ext>
              </a:extLst>
            </p:cNvPr>
            <p:cNvSpPr/>
            <p:nvPr/>
          </p:nvSpPr>
          <p:spPr>
            <a:xfrm rot="16200000">
              <a:off x="21318171" y="9622437"/>
              <a:ext cx="1268925" cy="2301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26" name="Group 125">
            <a:extLst>
              <a:ext uri="{FF2B5EF4-FFF2-40B4-BE49-F238E27FC236}">
                <a16:creationId xmlns:a16="http://schemas.microsoft.com/office/drawing/2014/main" id="{2A416599-9E06-294D-A8D9-D3B9AE022312}"/>
              </a:ext>
            </a:extLst>
          </p:cNvPr>
          <p:cNvGrpSpPr/>
          <p:nvPr/>
        </p:nvGrpSpPr>
        <p:grpSpPr>
          <a:xfrm>
            <a:off x="14653588" y="7428812"/>
            <a:ext cx="6365633" cy="3418179"/>
            <a:chOff x="14492541" y="7778821"/>
            <a:chExt cx="6365633" cy="3418179"/>
          </a:xfrm>
        </p:grpSpPr>
        <p:pic>
          <p:nvPicPr>
            <p:cNvPr id="103" name="Picture 102" descr="Chart, waterfall chart&#10;&#10;Description automatically generated">
              <a:extLst>
                <a:ext uri="{FF2B5EF4-FFF2-40B4-BE49-F238E27FC236}">
                  <a16:creationId xmlns:a16="http://schemas.microsoft.com/office/drawing/2014/main" id="{11C11F1B-FFAE-9549-A4E2-5775884E74B5}"/>
                </a:ext>
              </a:extLst>
            </p:cNvPr>
            <p:cNvPicPr>
              <a:picLocks noChangeAspect="1"/>
            </p:cNvPicPr>
            <p:nvPr/>
          </p:nvPicPr>
          <p:blipFill>
            <a:blip r:embed="rId12"/>
            <a:stretch>
              <a:fillRect/>
            </a:stretch>
          </p:blipFill>
          <p:spPr>
            <a:xfrm>
              <a:off x="14492541" y="7778821"/>
              <a:ext cx="6365633" cy="3418179"/>
            </a:xfrm>
            <a:prstGeom prst="rect">
              <a:avLst/>
            </a:prstGeom>
          </p:spPr>
        </p:pic>
        <p:sp>
          <p:nvSpPr>
            <p:cNvPr id="82" name="Rectangle 81">
              <a:extLst>
                <a:ext uri="{FF2B5EF4-FFF2-40B4-BE49-F238E27FC236}">
                  <a16:creationId xmlns:a16="http://schemas.microsoft.com/office/drawing/2014/main" id="{CBFA3001-CCDF-3941-816F-51286A9CD10F}"/>
                </a:ext>
              </a:extLst>
            </p:cNvPr>
            <p:cNvSpPr/>
            <p:nvPr/>
          </p:nvSpPr>
          <p:spPr>
            <a:xfrm rot="16200000">
              <a:off x="13946445" y="9866831"/>
              <a:ext cx="1417131" cy="2301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88" name="Rectangle 87">
            <a:extLst>
              <a:ext uri="{FF2B5EF4-FFF2-40B4-BE49-F238E27FC236}">
                <a16:creationId xmlns:a16="http://schemas.microsoft.com/office/drawing/2014/main" id="{C3750B00-0063-C345-A29C-04E6D7D5D34A}"/>
              </a:ext>
            </a:extLst>
          </p:cNvPr>
          <p:cNvSpPr/>
          <p:nvPr/>
        </p:nvSpPr>
        <p:spPr>
          <a:xfrm>
            <a:off x="24461961" y="8820057"/>
            <a:ext cx="1268925" cy="2301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04" name="Group 103">
            <a:extLst>
              <a:ext uri="{FF2B5EF4-FFF2-40B4-BE49-F238E27FC236}">
                <a16:creationId xmlns:a16="http://schemas.microsoft.com/office/drawing/2014/main" id="{2A636707-7741-924C-BCEB-8E79402679EF}"/>
              </a:ext>
            </a:extLst>
          </p:cNvPr>
          <p:cNvGrpSpPr/>
          <p:nvPr/>
        </p:nvGrpSpPr>
        <p:grpSpPr>
          <a:xfrm>
            <a:off x="7904351" y="11174910"/>
            <a:ext cx="6039111" cy="3298963"/>
            <a:chOff x="8350917" y="8112751"/>
            <a:chExt cx="5487760" cy="3060000"/>
          </a:xfrm>
        </p:grpSpPr>
        <p:grpSp>
          <p:nvGrpSpPr>
            <p:cNvPr id="96" name="Group 95">
              <a:extLst>
                <a:ext uri="{FF2B5EF4-FFF2-40B4-BE49-F238E27FC236}">
                  <a16:creationId xmlns:a16="http://schemas.microsoft.com/office/drawing/2014/main" id="{D6B806D3-187F-5241-AD0A-B2AB2388F347}"/>
                </a:ext>
              </a:extLst>
            </p:cNvPr>
            <p:cNvGrpSpPr/>
            <p:nvPr/>
          </p:nvGrpSpPr>
          <p:grpSpPr>
            <a:xfrm>
              <a:off x="8350917" y="8112751"/>
              <a:ext cx="5487760" cy="3060000"/>
              <a:chOff x="8350917" y="8112751"/>
              <a:chExt cx="5487760" cy="3060000"/>
            </a:xfrm>
          </p:grpSpPr>
          <p:grpSp>
            <p:nvGrpSpPr>
              <p:cNvPr id="95" name="Group 94">
                <a:extLst>
                  <a:ext uri="{FF2B5EF4-FFF2-40B4-BE49-F238E27FC236}">
                    <a16:creationId xmlns:a16="http://schemas.microsoft.com/office/drawing/2014/main" id="{32A2C53A-20B9-E740-957F-D947CA957520}"/>
                  </a:ext>
                </a:extLst>
              </p:cNvPr>
              <p:cNvGrpSpPr/>
              <p:nvPr/>
            </p:nvGrpSpPr>
            <p:grpSpPr>
              <a:xfrm>
                <a:off x="8350917" y="8112751"/>
                <a:ext cx="5487760" cy="3060000"/>
                <a:chOff x="8350917" y="8112751"/>
                <a:chExt cx="5487760" cy="3060000"/>
              </a:xfrm>
            </p:grpSpPr>
            <p:pic>
              <p:nvPicPr>
                <p:cNvPr id="15" name="slide7" descr="Cardiff">
                  <a:extLst>
                    <a:ext uri="{FF2B5EF4-FFF2-40B4-BE49-F238E27FC236}">
                      <a16:creationId xmlns:a16="http://schemas.microsoft.com/office/drawing/2014/main" id="{A2EE8F0A-B4B1-3A47-8861-5D2CA7BC2294}"/>
                    </a:ext>
                  </a:extLst>
                </p:cNvPr>
                <p:cNvPicPr>
                  <a:picLocks noChangeAspect="1"/>
                </p:cNvPicPr>
                <p:nvPr/>
              </p:nvPicPr>
              <p:blipFill rotWithShape="1">
                <a:blip r:embed="rId13">
                  <a:extLst>
                    <a:ext uri="{28A0092B-C50C-407E-A947-70E740481C1C}">
                      <a14:useLocalDpi xmlns:a14="http://schemas.microsoft.com/office/drawing/2010/main" val="0"/>
                    </a:ext>
                  </a:extLst>
                </a:blip>
                <a:srcRect r="30039" b="14777"/>
                <a:stretch/>
              </p:blipFill>
              <p:spPr>
                <a:xfrm>
                  <a:off x="8350917" y="8112751"/>
                  <a:ext cx="5487760" cy="3060000"/>
                </a:xfrm>
                <a:prstGeom prst="rect">
                  <a:avLst/>
                </a:prstGeom>
              </p:spPr>
            </p:pic>
            <p:sp>
              <p:nvSpPr>
                <p:cNvPr id="37" name="Rectangle 36">
                  <a:extLst>
                    <a:ext uri="{FF2B5EF4-FFF2-40B4-BE49-F238E27FC236}">
                      <a16:creationId xmlns:a16="http://schemas.microsoft.com/office/drawing/2014/main" id="{6766F428-B9ED-CB46-B8F6-312A2337D7AF}"/>
                    </a:ext>
                  </a:extLst>
                </p:cNvPr>
                <p:cNvSpPr/>
                <p:nvPr/>
              </p:nvSpPr>
              <p:spPr>
                <a:xfrm>
                  <a:off x="8553468" y="10770354"/>
                  <a:ext cx="5194300" cy="3650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83" name="Rectangle 82">
                <a:extLst>
                  <a:ext uri="{FF2B5EF4-FFF2-40B4-BE49-F238E27FC236}">
                    <a16:creationId xmlns:a16="http://schemas.microsoft.com/office/drawing/2014/main" id="{45F5B8FC-4F20-F441-88CF-8656D4965F60}"/>
                  </a:ext>
                </a:extLst>
              </p:cNvPr>
              <p:cNvSpPr/>
              <p:nvPr/>
            </p:nvSpPr>
            <p:spPr>
              <a:xfrm rot="16200000">
                <a:off x="7905820" y="9682768"/>
                <a:ext cx="1268925" cy="2301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02" name="Rectangle 101">
              <a:extLst>
                <a:ext uri="{FF2B5EF4-FFF2-40B4-BE49-F238E27FC236}">
                  <a16:creationId xmlns:a16="http://schemas.microsoft.com/office/drawing/2014/main" id="{81B65282-8C3A-BA4A-9EC5-EBF413D36517}"/>
                </a:ext>
              </a:extLst>
            </p:cNvPr>
            <p:cNvSpPr/>
            <p:nvPr/>
          </p:nvSpPr>
          <p:spPr>
            <a:xfrm>
              <a:off x="10249675" y="8394624"/>
              <a:ext cx="2487286" cy="3416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116" name="Picture 115" descr="Chart, waterfall chart&#10;&#10;Description automatically generated">
            <a:extLst>
              <a:ext uri="{FF2B5EF4-FFF2-40B4-BE49-F238E27FC236}">
                <a16:creationId xmlns:a16="http://schemas.microsoft.com/office/drawing/2014/main" id="{E532034F-83FD-B842-B35A-0C2E321D3153}"/>
              </a:ext>
            </a:extLst>
          </p:cNvPr>
          <p:cNvPicPr>
            <a:picLocks/>
          </p:cNvPicPr>
          <p:nvPr/>
        </p:nvPicPr>
        <p:blipFill>
          <a:blip r:embed="rId14"/>
          <a:stretch>
            <a:fillRect/>
          </a:stretch>
        </p:blipFill>
        <p:spPr>
          <a:xfrm>
            <a:off x="7584297" y="7427168"/>
            <a:ext cx="6364800" cy="3420000"/>
          </a:xfrm>
          <a:prstGeom prst="rect">
            <a:avLst/>
          </a:prstGeom>
        </p:spPr>
      </p:pic>
      <p:grpSp>
        <p:nvGrpSpPr>
          <p:cNvPr id="23" name="Group 22">
            <a:extLst>
              <a:ext uri="{FF2B5EF4-FFF2-40B4-BE49-F238E27FC236}">
                <a16:creationId xmlns:a16="http://schemas.microsoft.com/office/drawing/2014/main" id="{4E7D61AC-E168-144C-8F1C-B1F02972A048}"/>
              </a:ext>
            </a:extLst>
          </p:cNvPr>
          <p:cNvGrpSpPr/>
          <p:nvPr/>
        </p:nvGrpSpPr>
        <p:grpSpPr>
          <a:xfrm>
            <a:off x="785366" y="15002189"/>
            <a:ext cx="6557091" cy="3420000"/>
            <a:chOff x="785366" y="15002189"/>
            <a:chExt cx="6557091" cy="3420000"/>
          </a:xfrm>
        </p:grpSpPr>
        <p:pic>
          <p:nvPicPr>
            <p:cNvPr id="125" name="Picture 124" descr="Chart, waterfall chart&#10;&#10;Description automatically generated">
              <a:extLst>
                <a:ext uri="{FF2B5EF4-FFF2-40B4-BE49-F238E27FC236}">
                  <a16:creationId xmlns:a16="http://schemas.microsoft.com/office/drawing/2014/main" id="{ABF360EC-CF02-E946-974D-659A7148AE12}"/>
                </a:ext>
              </a:extLst>
            </p:cNvPr>
            <p:cNvPicPr>
              <a:picLocks/>
            </p:cNvPicPr>
            <p:nvPr/>
          </p:nvPicPr>
          <p:blipFill>
            <a:blip r:embed="rId15"/>
            <a:stretch>
              <a:fillRect/>
            </a:stretch>
          </p:blipFill>
          <p:spPr>
            <a:xfrm>
              <a:off x="785366" y="15002189"/>
              <a:ext cx="6557091" cy="3420000"/>
            </a:xfrm>
            <a:prstGeom prst="rect">
              <a:avLst/>
            </a:prstGeom>
          </p:spPr>
        </p:pic>
        <p:sp>
          <p:nvSpPr>
            <p:cNvPr id="86" name="Rectangle 85">
              <a:extLst>
                <a:ext uri="{FF2B5EF4-FFF2-40B4-BE49-F238E27FC236}">
                  <a16:creationId xmlns:a16="http://schemas.microsoft.com/office/drawing/2014/main" id="{94A8E531-C5E1-F744-95F5-F43CF48EFD36}"/>
                </a:ext>
              </a:extLst>
            </p:cNvPr>
            <p:cNvSpPr/>
            <p:nvPr/>
          </p:nvSpPr>
          <p:spPr>
            <a:xfrm>
              <a:off x="3690076" y="15406438"/>
              <a:ext cx="1229473" cy="3527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24" name="Group 23">
            <a:extLst>
              <a:ext uri="{FF2B5EF4-FFF2-40B4-BE49-F238E27FC236}">
                <a16:creationId xmlns:a16="http://schemas.microsoft.com/office/drawing/2014/main" id="{F33600F4-F4DD-F04A-A3A6-3B925331E63F}"/>
              </a:ext>
            </a:extLst>
          </p:cNvPr>
          <p:cNvGrpSpPr/>
          <p:nvPr/>
        </p:nvGrpSpPr>
        <p:grpSpPr>
          <a:xfrm>
            <a:off x="817441" y="18838561"/>
            <a:ext cx="6498174" cy="3420000"/>
            <a:chOff x="817441" y="18838561"/>
            <a:chExt cx="6498174" cy="3420000"/>
          </a:xfrm>
        </p:grpSpPr>
        <p:pic>
          <p:nvPicPr>
            <p:cNvPr id="10" name="Picture 9" descr="Chart, waterfall chart&#10;&#10;Description automatically generated">
              <a:extLst>
                <a:ext uri="{FF2B5EF4-FFF2-40B4-BE49-F238E27FC236}">
                  <a16:creationId xmlns:a16="http://schemas.microsoft.com/office/drawing/2014/main" id="{4A1B4D00-02C0-B340-818B-AC9077DAD910}"/>
                </a:ext>
              </a:extLst>
            </p:cNvPr>
            <p:cNvPicPr>
              <a:picLocks/>
            </p:cNvPicPr>
            <p:nvPr/>
          </p:nvPicPr>
          <p:blipFill>
            <a:blip r:embed="rId16"/>
            <a:stretch>
              <a:fillRect/>
            </a:stretch>
          </p:blipFill>
          <p:spPr>
            <a:xfrm>
              <a:off x="817441" y="18838561"/>
              <a:ext cx="6498174" cy="3420000"/>
            </a:xfrm>
            <a:prstGeom prst="rect">
              <a:avLst/>
            </a:prstGeom>
          </p:spPr>
        </p:pic>
        <p:sp>
          <p:nvSpPr>
            <p:cNvPr id="91" name="Rectangle 90">
              <a:extLst>
                <a:ext uri="{FF2B5EF4-FFF2-40B4-BE49-F238E27FC236}">
                  <a16:creationId xmlns:a16="http://schemas.microsoft.com/office/drawing/2014/main" id="{37548822-9A02-2443-A542-E95CB2F7A4E6}"/>
                </a:ext>
              </a:extLst>
            </p:cNvPr>
            <p:cNvSpPr/>
            <p:nvPr/>
          </p:nvSpPr>
          <p:spPr>
            <a:xfrm>
              <a:off x="3690076" y="19283312"/>
              <a:ext cx="1229473" cy="3527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25" name="Group 24">
            <a:extLst>
              <a:ext uri="{FF2B5EF4-FFF2-40B4-BE49-F238E27FC236}">
                <a16:creationId xmlns:a16="http://schemas.microsoft.com/office/drawing/2014/main" id="{60E117CE-B540-114B-A5A3-F8B69AE3A340}"/>
              </a:ext>
            </a:extLst>
          </p:cNvPr>
          <p:cNvGrpSpPr/>
          <p:nvPr/>
        </p:nvGrpSpPr>
        <p:grpSpPr>
          <a:xfrm>
            <a:off x="817441" y="22674933"/>
            <a:ext cx="6403160" cy="3420000"/>
            <a:chOff x="817441" y="22674933"/>
            <a:chExt cx="6403160" cy="3420000"/>
          </a:xfrm>
        </p:grpSpPr>
        <p:pic>
          <p:nvPicPr>
            <p:cNvPr id="36" name="Picture 35" descr="Chart, waterfall chart&#10;&#10;Description automatically generated">
              <a:extLst>
                <a:ext uri="{FF2B5EF4-FFF2-40B4-BE49-F238E27FC236}">
                  <a16:creationId xmlns:a16="http://schemas.microsoft.com/office/drawing/2014/main" id="{54E701A2-3F5E-1446-B0F5-FE18AFFDE4AF}"/>
                </a:ext>
              </a:extLst>
            </p:cNvPr>
            <p:cNvPicPr>
              <a:picLocks/>
            </p:cNvPicPr>
            <p:nvPr/>
          </p:nvPicPr>
          <p:blipFill>
            <a:blip r:embed="rId17"/>
            <a:stretch>
              <a:fillRect/>
            </a:stretch>
          </p:blipFill>
          <p:spPr>
            <a:xfrm>
              <a:off x="817441" y="22674933"/>
              <a:ext cx="6403160" cy="3420000"/>
            </a:xfrm>
            <a:prstGeom prst="rect">
              <a:avLst/>
            </a:prstGeom>
          </p:spPr>
        </p:pic>
        <p:sp>
          <p:nvSpPr>
            <p:cNvPr id="92" name="Rectangle 91">
              <a:extLst>
                <a:ext uri="{FF2B5EF4-FFF2-40B4-BE49-F238E27FC236}">
                  <a16:creationId xmlns:a16="http://schemas.microsoft.com/office/drawing/2014/main" id="{99BE7E84-3F32-2C4A-8AEE-A573506AE9CA}"/>
                </a:ext>
              </a:extLst>
            </p:cNvPr>
            <p:cNvSpPr/>
            <p:nvPr/>
          </p:nvSpPr>
          <p:spPr>
            <a:xfrm>
              <a:off x="3842103" y="23089288"/>
              <a:ext cx="1229473" cy="3527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26" name="Group 25">
            <a:extLst>
              <a:ext uri="{FF2B5EF4-FFF2-40B4-BE49-F238E27FC236}">
                <a16:creationId xmlns:a16="http://schemas.microsoft.com/office/drawing/2014/main" id="{2279F55E-0E88-4848-87AF-211FD1CBD137}"/>
              </a:ext>
            </a:extLst>
          </p:cNvPr>
          <p:cNvGrpSpPr/>
          <p:nvPr/>
        </p:nvGrpSpPr>
        <p:grpSpPr>
          <a:xfrm>
            <a:off x="755739" y="26511305"/>
            <a:ext cx="6498174" cy="3600000"/>
            <a:chOff x="755739" y="26511305"/>
            <a:chExt cx="6498174" cy="3600000"/>
          </a:xfrm>
        </p:grpSpPr>
        <p:pic>
          <p:nvPicPr>
            <p:cNvPr id="108" name="Picture 107" descr="Chart&#10;&#10;Description automatically generated">
              <a:extLst>
                <a:ext uri="{FF2B5EF4-FFF2-40B4-BE49-F238E27FC236}">
                  <a16:creationId xmlns:a16="http://schemas.microsoft.com/office/drawing/2014/main" id="{CA74A119-6132-714B-9AA5-4EC908EBFBFC}"/>
                </a:ext>
              </a:extLst>
            </p:cNvPr>
            <p:cNvPicPr>
              <a:picLocks/>
            </p:cNvPicPr>
            <p:nvPr/>
          </p:nvPicPr>
          <p:blipFill>
            <a:blip r:embed="rId18"/>
            <a:stretch>
              <a:fillRect/>
            </a:stretch>
          </p:blipFill>
          <p:spPr>
            <a:xfrm>
              <a:off x="755739" y="26511305"/>
              <a:ext cx="6498174" cy="3600000"/>
            </a:xfrm>
            <a:prstGeom prst="rect">
              <a:avLst/>
            </a:prstGeom>
          </p:spPr>
        </p:pic>
        <p:sp>
          <p:nvSpPr>
            <p:cNvPr id="93" name="Rectangle 92">
              <a:extLst>
                <a:ext uri="{FF2B5EF4-FFF2-40B4-BE49-F238E27FC236}">
                  <a16:creationId xmlns:a16="http://schemas.microsoft.com/office/drawing/2014/main" id="{94B3010D-C5F6-FA45-B272-E0914F12594B}"/>
                </a:ext>
              </a:extLst>
            </p:cNvPr>
            <p:cNvSpPr/>
            <p:nvPr/>
          </p:nvSpPr>
          <p:spPr>
            <a:xfrm>
              <a:off x="3698194" y="26914510"/>
              <a:ext cx="1229473" cy="3527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46" name="Group 45">
            <a:extLst>
              <a:ext uri="{FF2B5EF4-FFF2-40B4-BE49-F238E27FC236}">
                <a16:creationId xmlns:a16="http://schemas.microsoft.com/office/drawing/2014/main" id="{ACB17539-77CA-E54D-BCBC-CDC9C4AE0694}"/>
              </a:ext>
            </a:extLst>
          </p:cNvPr>
          <p:cNvGrpSpPr/>
          <p:nvPr/>
        </p:nvGrpSpPr>
        <p:grpSpPr>
          <a:xfrm>
            <a:off x="7595731" y="11289057"/>
            <a:ext cx="6364800" cy="3420000"/>
            <a:chOff x="7595731" y="11289057"/>
            <a:chExt cx="6364800" cy="3420000"/>
          </a:xfrm>
        </p:grpSpPr>
        <p:grpSp>
          <p:nvGrpSpPr>
            <p:cNvPr id="11" name="Group 10">
              <a:extLst>
                <a:ext uri="{FF2B5EF4-FFF2-40B4-BE49-F238E27FC236}">
                  <a16:creationId xmlns:a16="http://schemas.microsoft.com/office/drawing/2014/main" id="{C7807192-1E27-6C4D-9364-3F0E76E3C098}"/>
                </a:ext>
              </a:extLst>
            </p:cNvPr>
            <p:cNvGrpSpPr/>
            <p:nvPr/>
          </p:nvGrpSpPr>
          <p:grpSpPr>
            <a:xfrm>
              <a:off x="7595731" y="11289057"/>
              <a:ext cx="6364800" cy="3420000"/>
              <a:chOff x="7595731" y="11289057"/>
              <a:chExt cx="6364800" cy="3420000"/>
            </a:xfrm>
          </p:grpSpPr>
          <p:pic>
            <p:nvPicPr>
              <p:cNvPr id="121" name="Picture 120" descr="Chart, bar chart&#10;&#10;Description automatically generated">
                <a:extLst>
                  <a:ext uri="{FF2B5EF4-FFF2-40B4-BE49-F238E27FC236}">
                    <a16:creationId xmlns:a16="http://schemas.microsoft.com/office/drawing/2014/main" id="{485DC43D-CC60-9D4C-9549-886FD36BB80A}"/>
                  </a:ext>
                </a:extLst>
              </p:cNvPr>
              <p:cNvPicPr>
                <a:picLocks/>
              </p:cNvPicPr>
              <p:nvPr/>
            </p:nvPicPr>
            <p:blipFill>
              <a:blip r:embed="rId19"/>
              <a:stretch>
                <a:fillRect/>
              </a:stretch>
            </p:blipFill>
            <p:spPr>
              <a:xfrm>
                <a:off x="7595731" y="11289057"/>
                <a:ext cx="6364800" cy="3420000"/>
              </a:xfrm>
              <a:prstGeom prst="rect">
                <a:avLst/>
              </a:prstGeom>
            </p:spPr>
          </p:pic>
          <p:sp>
            <p:nvSpPr>
              <p:cNvPr id="6" name="Rectangle 5">
                <a:extLst>
                  <a:ext uri="{FF2B5EF4-FFF2-40B4-BE49-F238E27FC236}">
                    <a16:creationId xmlns:a16="http://schemas.microsoft.com/office/drawing/2014/main" id="{5B0C8A63-AA40-724F-B29B-E2EF0335430F}"/>
                  </a:ext>
                </a:extLst>
              </p:cNvPr>
              <p:cNvSpPr/>
              <p:nvPr/>
            </p:nvSpPr>
            <p:spPr>
              <a:xfrm>
                <a:off x="10449101" y="11662935"/>
                <a:ext cx="1229473" cy="3527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45" name="Rectangle 44">
              <a:extLst>
                <a:ext uri="{FF2B5EF4-FFF2-40B4-BE49-F238E27FC236}">
                  <a16:creationId xmlns:a16="http://schemas.microsoft.com/office/drawing/2014/main" id="{851C26EB-1520-A044-A204-C8D54F7B4F9D}"/>
                </a:ext>
              </a:extLst>
            </p:cNvPr>
            <p:cNvSpPr/>
            <p:nvPr/>
          </p:nvSpPr>
          <p:spPr>
            <a:xfrm>
              <a:off x="7623868" y="12654240"/>
              <a:ext cx="280483" cy="12843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47" name="Group 46">
            <a:extLst>
              <a:ext uri="{FF2B5EF4-FFF2-40B4-BE49-F238E27FC236}">
                <a16:creationId xmlns:a16="http://schemas.microsoft.com/office/drawing/2014/main" id="{33C3B4AC-1FFD-D04C-A034-6D86610A8860}"/>
              </a:ext>
            </a:extLst>
          </p:cNvPr>
          <p:cNvGrpSpPr/>
          <p:nvPr/>
        </p:nvGrpSpPr>
        <p:grpSpPr>
          <a:xfrm>
            <a:off x="14655010" y="11289057"/>
            <a:ext cx="6364800" cy="3420000"/>
            <a:chOff x="14655010" y="11289057"/>
            <a:chExt cx="6364800" cy="3420000"/>
          </a:xfrm>
        </p:grpSpPr>
        <p:grpSp>
          <p:nvGrpSpPr>
            <p:cNvPr id="12" name="Group 11">
              <a:extLst>
                <a:ext uri="{FF2B5EF4-FFF2-40B4-BE49-F238E27FC236}">
                  <a16:creationId xmlns:a16="http://schemas.microsoft.com/office/drawing/2014/main" id="{A9A93CE7-5D15-BA4C-BCF3-BCEF69A54B69}"/>
                </a:ext>
              </a:extLst>
            </p:cNvPr>
            <p:cNvGrpSpPr/>
            <p:nvPr/>
          </p:nvGrpSpPr>
          <p:grpSpPr>
            <a:xfrm>
              <a:off x="14655010" y="11289057"/>
              <a:ext cx="6364800" cy="3420000"/>
              <a:chOff x="14655010" y="11289057"/>
              <a:chExt cx="6364800" cy="3420000"/>
            </a:xfrm>
          </p:grpSpPr>
          <p:pic>
            <p:nvPicPr>
              <p:cNvPr id="123" name="Picture 122" descr="Chart, waterfall chart&#10;&#10;Description automatically generated">
                <a:extLst>
                  <a:ext uri="{FF2B5EF4-FFF2-40B4-BE49-F238E27FC236}">
                    <a16:creationId xmlns:a16="http://schemas.microsoft.com/office/drawing/2014/main" id="{CA85FD09-AF02-9544-A118-79EDBBA7ACBE}"/>
                  </a:ext>
                </a:extLst>
              </p:cNvPr>
              <p:cNvPicPr>
                <a:picLocks/>
              </p:cNvPicPr>
              <p:nvPr/>
            </p:nvPicPr>
            <p:blipFill>
              <a:blip r:embed="rId20"/>
              <a:stretch>
                <a:fillRect/>
              </a:stretch>
            </p:blipFill>
            <p:spPr>
              <a:xfrm>
                <a:off x="14655010" y="11289057"/>
                <a:ext cx="6364800" cy="3420000"/>
              </a:xfrm>
              <a:prstGeom prst="rect">
                <a:avLst/>
              </a:prstGeom>
            </p:spPr>
          </p:pic>
          <p:sp>
            <p:nvSpPr>
              <p:cNvPr id="76" name="Rectangle 75">
                <a:extLst>
                  <a:ext uri="{FF2B5EF4-FFF2-40B4-BE49-F238E27FC236}">
                    <a16:creationId xmlns:a16="http://schemas.microsoft.com/office/drawing/2014/main" id="{87951D24-D574-2541-82EF-DA228C76BA8B}"/>
                  </a:ext>
                </a:extLst>
              </p:cNvPr>
              <p:cNvSpPr/>
              <p:nvPr/>
            </p:nvSpPr>
            <p:spPr>
              <a:xfrm>
                <a:off x="17509453" y="11815195"/>
                <a:ext cx="1229473" cy="3527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18" name="Rectangle 117">
              <a:extLst>
                <a:ext uri="{FF2B5EF4-FFF2-40B4-BE49-F238E27FC236}">
                  <a16:creationId xmlns:a16="http://schemas.microsoft.com/office/drawing/2014/main" id="{8D1096EB-55F1-E24A-8483-6EFF8EE5C01E}"/>
                </a:ext>
              </a:extLst>
            </p:cNvPr>
            <p:cNvSpPr/>
            <p:nvPr/>
          </p:nvSpPr>
          <p:spPr>
            <a:xfrm>
              <a:off x="14661011" y="12764557"/>
              <a:ext cx="280483" cy="12843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50" name="Group 49">
            <a:extLst>
              <a:ext uri="{FF2B5EF4-FFF2-40B4-BE49-F238E27FC236}">
                <a16:creationId xmlns:a16="http://schemas.microsoft.com/office/drawing/2014/main" id="{18AE49AA-8FCE-FF4A-BF84-B74AA24CC5F8}"/>
              </a:ext>
            </a:extLst>
          </p:cNvPr>
          <p:cNvGrpSpPr/>
          <p:nvPr/>
        </p:nvGrpSpPr>
        <p:grpSpPr>
          <a:xfrm>
            <a:off x="21136006" y="11284898"/>
            <a:ext cx="6298824" cy="3420000"/>
            <a:chOff x="21207000" y="11284898"/>
            <a:chExt cx="6227829" cy="3420000"/>
          </a:xfrm>
        </p:grpSpPr>
        <p:grpSp>
          <p:nvGrpSpPr>
            <p:cNvPr id="14" name="Group 13">
              <a:extLst>
                <a:ext uri="{FF2B5EF4-FFF2-40B4-BE49-F238E27FC236}">
                  <a16:creationId xmlns:a16="http://schemas.microsoft.com/office/drawing/2014/main" id="{B0E604B4-771B-2247-8B0B-DDA44C773A30}"/>
                </a:ext>
              </a:extLst>
            </p:cNvPr>
            <p:cNvGrpSpPr/>
            <p:nvPr/>
          </p:nvGrpSpPr>
          <p:grpSpPr>
            <a:xfrm>
              <a:off x="21207000" y="11284898"/>
              <a:ext cx="6227829" cy="3420000"/>
              <a:chOff x="21207000" y="11284898"/>
              <a:chExt cx="6227829" cy="3420000"/>
            </a:xfrm>
          </p:grpSpPr>
          <p:pic>
            <p:nvPicPr>
              <p:cNvPr id="115" name="Picture 114" descr="Chart, waterfall chart&#10;&#10;Description automatically generated">
                <a:extLst>
                  <a:ext uri="{FF2B5EF4-FFF2-40B4-BE49-F238E27FC236}">
                    <a16:creationId xmlns:a16="http://schemas.microsoft.com/office/drawing/2014/main" id="{6EB367D9-5739-3441-BE74-B25D2EE78CA1}"/>
                  </a:ext>
                </a:extLst>
              </p:cNvPr>
              <p:cNvPicPr>
                <a:picLocks/>
              </p:cNvPicPr>
              <p:nvPr/>
            </p:nvPicPr>
            <p:blipFill rotWithShape="1">
              <a:blip r:embed="rId21"/>
              <a:srcRect r="4293"/>
              <a:stretch/>
            </p:blipFill>
            <p:spPr>
              <a:xfrm>
                <a:off x="21207000" y="11284898"/>
                <a:ext cx="6227829" cy="3420000"/>
              </a:xfrm>
              <a:prstGeom prst="rect">
                <a:avLst/>
              </a:prstGeom>
            </p:spPr>
          </p:pic>
          <p:sp>
            <p:nvSpPr>
              <p:cNvPr id="77" name="Rectangle 76">
                <a:extLst>
                  <a:ext uri="{FF2B5EF4-FFF2-40B4-BE49-F238E27FC236}">
                    <a16:creationId xmlns:a16="http://schemas.microsoft.com/office/drawing/2014/main" id="{42FC84CB-E256-554C-BC1B-59EC6B008A71}"/>
                  </a:ext>
                </a:extLst>
              </p:cNvPr>
              <p:cNvSpPr/>
              <p:nvPr/>
            </p:nvSpPr>
            <p:spPr>
              <a:xfrm>
                <a:off x="24162619" y="11786045"/>
                <a:ext cx="1229473" cy="3527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22" name="Rectangle 121">
              <a:extLst>
                <a:ext uri="{FF2B5EF4-FFF2-40B4-BE49-F238E27FC236}">
                  <a16:creationId xmlns:a16="http://schemas.microsoft.com/office/drawing/2014/main" id="{7B29ADFA-3BD3-984F-9235-DE783D7852A8}"/>
                </a:ext>
              </a:extLst>
            </p:cNvPr>
            <p:cNvSpPr/>
            <p:nvPr/>
          </p:nvSpPr>
          <p:spPr>
            <a:xfrm>
              <a:off x="21290512" y="12654240"/>
              <a:ext cx="280483" cy="12843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51" name="Group 50">
            <a:extLst>
              <a:ext uri="{FF2B5EF4-FFF2-40B4-BE49-F238E27FC236}">
                <a16:creationId xmlns:a16="http://schemas.microsoft.com/office/drawing/2014/main" id="{1E3F4190-8877-0545-A52A-CB12BD291DA6}"/>
              </a:ext>
            </a:extLst>
          </p:cNvPr>
          <p:cNvGrpSpPr/>
          <p:nvPr/>
        </p:nvGrpSpPr>
        <p:grpSpPr>
          <a:xfrm>
            <a:off x="7560676" y="15026591"/>
            <a:ext cx="6450242" cy="3416300"/>
            <a:chOff x="7560676" y="15026591"/>
            <a:chExt cx="6450242" cy="3416300"/>
          </a:xfrm>
        </p:grpSpPr>
        <p:grpSp>
          <p:nvGrpSpPr>
            <p:cNvPr id="19" name="Group 18">
              <a:extLst>
                <a:ext uri="{FF2B5EF4-FFF2-40B4-BE49-F238E27FC236}">
                  <a16:creationId xmlns:a16="http://schemas.microsoft.com/office/drawing/2014/main" id="{A4A9B43E-D974-C54B-BFE0-12058DEF69BA}"/>
                </a:ext>
              </a:extLst>
            </p:cNvPr>
            <p:cNvGrpSpPr/>
            <p:nvPr/>
          </p:nvGrpSpPr>
          <p:grpSpPr>
            <a:xfrm>
              <a:off x="7560676" y="15026591"/>
              <a:ext cx="6450242" cy="3416300"/>
              <a:chOff x="7560676" y="15026591"/>
              <a:chExt cx="6450242" cy="3416300"/>
            </a:xfrm>
          </p:grpSpPr>
          <p:pic>
            <p:nvPicPr>
              <p:cNvPr id="128" name="Picture 127" descr="Chart, waterfall chart&#10;&#10;Description automatically generated">
                <a:extLst>
                  <a:ext uri="{FF2B5EF4-FFF2-40B4-BE49-F238E27FC236}">
                    <a16:creationId xmlns:a16="http://schemas.microsoft.com/office/drawing/2014/main" id="{3325FD95-81E0-A545-8F5A-07D509EAEC7E}"/>
                  </a:ext>
                </a:extLst>
              </p:cNvPr>
              <p:cNvPicPr>
                <a:picLocks/>
              </p:cNvPicPr>
              <p:nvPr/>
            </p:nvPicPr>
            <p:blipFill>
              <a:blip r:embed="rId22"/>
              <a:stretch>
                <a:fillRect/>
              </a:stretch>
            </p:blipFill>
            <p:spPr>
              <a:xfrm>
                <a:off x="7560676" y="15026591"/>
                <a:ext cx="6450242" cy="3416300"/>
              </a:xfrm>
              <a:prstGeom prst="rect">
                <a:avLst/>
              </a:prstGeom>
            </p:spPr>
          </p:pic>
          <p:sp>
            <p:nvSpPr>
              <p:cNvPr id="80" name="Rectangle 79">
                <a:extLst>
                  <a:ext uri="{FF2B5EF4-FFF2-40B4-BE49-F238E27FC236}">
                    <a16:creationId xmlns:a16="http://schemas.microsoft.com/office/drawing/2014/main" id="{94F62E45-78F6-DD45-B7B9-C2240CA6EB69}"/>
                  </a:ext>
                </a:extLst>
              </p:cNvPr>
              <p:cNvSpPr/>
              <p:nvPr/>
            </p:nvSpPr>
            <p:spPr>
              <a:xfrm>
                <a:off x="10512689" y="15396756"/>
                <a:ext cx="1229473" cy="3527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27" name="Rectangle 126">
              <a:extLst>
                <a:ext uri="{FF2B5EF4-FFF2-40B4-BE49-F238E27FC236}">
                  <a16:creationId xmlns:a16="http://schemas.microsoft.com/office/drawing/2014/main" id="{28C5F1AA-E149-0240-9353-148827A824DF}"/>
                </a:ext>
              </a:extLst>
            </p:cNvPr>
            <p:cNvSpPr/>
            <p:nvPr/>
          </p:nvSpPr>
          <p:spPr>
            <a:xfrm>
              <a:off x="7796634" y="16486364"/>
              <a:ext cx="280483" cy="12843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52" name="Group 51">
            <a:extLst>
              <a:ext uri="{FF2B5EF4-FFF2-40B4-BE49-F238E27FC236}">
                <a16:creationId xmlns:a16="http://schemas.microsoft.com/office/drawing/2014/main" id="{832191DB-9B21-6546-99B2-31A4816AC207}"/>
              </a:ext>
            </a:extLst>
          </p:cNvPr>
          <p:cNvGrpSpPr/>
          <p:nvPr/>
        </p:nvGrpSpPr>
        <p:grpSpPr>
          <a:xfrm>
            <a:off x="7562166" y="18838561"/>
            <a:ext cx="6426502" cy="3420000"/>
            <a:chOff x="7562166" y="18838561"/>
            <a:chExt cx="6426502" cy="3420000"/>
          </a:xfrm>
        </p:grpSpPr>
        <p:grpSp>
          <p:nvGrpSpPr>
            <p:cNvPr id="27" name="Group 26">
              <a:extLst>
                <a:ext uri="{FF2B5EF4-FFF2-40B4-BE49-F238E27FC236}">
                  <a16:creationId xmlns:a16="http://schemas.microsoft.com/office/drawing/2014/main" id="{1D0DBFBB-70CD-4E40-94B3-7B06E714F70D}"/>
                </a:ext>
              </a:extLst>
            </p:cNvPr>
            <p:cNvGrpSpPr/>
            <p:nvPr/>
          </p:nvGrpSpPr>
          <p:grpSpPr>
            <a:xfrm>
              <a:off x="7562166" y="18838561"/>
              <a:ext cx="6426502" cy="3420000"/>
              <a:chOff x="7562166" y="18838561"/>
              <a:chExt cx="6426502" cy="3420000"/>
            </a:xfrm>
          </p:grpSpPr>
          <p:pic>
            <p:nvPicPr>
              <p:cNvPr id="13" name="Picture 12" descr="Chart, waterfall chart&#10;&#10;Description automatically generated">
                <a:extLst>
                  <a:ext uri="{FF2B5EF4-FFF2-40B4-BE49-F238E27FC236}">
                    <a16:creationId xmlns:a16="http://schemas.microsoft.com/office/drawing/2014/main" id="{2E8AD20C-5DA1-4F47-B521-BEFF9B10F954}"/>
                  </a:ext>
                </a:extLst>
              </p:cNvPr>
              <p:cNvPicPr>
                <a:picLocks/>
              </p:cNvPicPr>
              <p:nvPr/>
            </p:nvPicPr>
            <p:blipFill>
              <a:blip r:embed="rId23"/>
              <a:stretch>
                <a:fillRect/>
              </a:stretch>
            </p:blipFill>
            <p:spPr>
              <a:xfrm>
                <a:off x="7562166" y="18838561"/>
                <a:ext cx="6426502" cy="3420000"/>
              </a:xfrm>
              <a:prstGeom prst="rect">
                <a:avLst/>
              </a:prstGeom>
            </p:spPr>
          </p:pic>
          <p:sp>
            <p:nvSpPr>
              <p:cNvPr id="94" name="Rectangle 93">
                <a:extLst>
                  <a:ext uri="{FF2B5EF4-FFF2-40B4-BE49-F238E27FC236}">
                    <a16:creationId xmlns:a16="http://schemas.microsoft.com/office/drawing/2014/main" id="{82714AB1-37ED-B54B-B3F7-EE40C8BC6153}"/>
                  </a:ext>
                </a:extLst>
              </p:cNvPr>
              <p:cNvSpPr/>
              <p:nvPr/>
            </p:nvSpPr>
            <p:spPr>
              <a:xfrm>
                <a:off x="10496413" y="19206821"/>
                <a:ext cx="1229473" cy="3527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29" name="Rectangle 128">
              <a:extLst>
                <a:ext uri="{FF2B5EF4-FFF2-40B4-BE49-F238E27FC236}">
                  <a16:creationId xmlns:a16="http://schemas.microsoft.com/office/drawing/2014/main" id="{3F7EBEA6-68C4-1649-ACCC-6F999F82E976}"/>
                </a:ext>
              </a:extLst>
            </p:cNvPr>
            <p:cNvSpPr/>
            <p:nvPr/>
          </p:nvSpPr>
          <p:spPr>
            <a:xfrm>
              <a:off x="7729269" y="20338176"/>
              <a:ext cx="280483" cy="12843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53" name="Group 52">
            <a:extLst>
              <a:ext uri="{FF2B5EF4-FFF2-40B4-BE49-F238E27FC236}">
                <a16:creationId xmlns:a16="http://schemas.microsoft.com/office/drawing/2014/main" id="{BA2DAE5A-1C7B-6B45-BF07-200425BE15D5}"/>
              </a:ext>
            </a:extLst>
          </p:cNvPr>
          <p:cNvGrpSpPr/>
          <p:nvPr/>
        </p:nvGrpSpPr>
        <p:grpSpPr>
          <a:xfrm>
            <a:off x="7590786" y="22674933"/>
            <a:ext cx="6437984" cy="3420000"/>
            <a:chOff x="7590786" y="22674933"/>
            <a:chExt cx="6437984" cy="3420000"/>
          </a:xfrm>
        </p:grpSpPr>
        <p:grpSp>
          <p:nvGrpSpPr>
            <p:cNvPr id="28" name="Group 27">
              <a:extLst>
                <a:ext uri="{FF2B5EF4-FFF2-40B4-BE49-F238E27FC236}">
                  <a16:creationId xmlns:a16="http://schemas.microsoft.com/office/drawing/2014/main" id="{5D8F207C-6BB0-DC43-B76F-33B6ED0A27CC}"/>
                </a:ext>
              </a:extLst>
            </p:cNvPr>
            <p:cNvGrpSpPr/>
            <p:nvPr/>
          </p:nvGrpSpPr>
          <p:grpSpPr>
            <a:xfrm>
              <a:off x="7590786" y="22674933"/>
              <a:ext cx="6437984" cy="3420000"/>
              <a:chOff x="7590786" y="22674933"/>
              <a:chExt cx="6437984" cy="3420000"/>
            </a:xfrm>
          </p:grpSpPr>
          <p:pic>
            <p:nvPicPr>
              <p:cNvPr id="66" name="Picture 65" descr="Chart, waterfall chart&#10;&#10;Description automatically generated">
                <a:extLst>
                  <a:ext uri="{FF2B5EF4-FFF2-40B4-BE49-F238E27FC236}">
                    <a16:creationId xmlns:a16="http://schemas.microsoft.com/office/drawing/2014/main" id="{8C5E15E0-D143-3F42-83CC-C34BE14693BA}"/>
                  </a:ext>
                </a:extLst>
              </p:cNvPr>
              <p:cNvPicPr>
                <a:picLocks/>
              </p:cNvPicPr>
              <p:nvPr/>
            </p:nvPicPr>
            <p:blipFill>
              <a:blip r:embed="rId24"/>
              <a:stretch>
                <a:fillRect/>
              </a:stretch>
            </p:blipFill>
            <p:spPr>
              <a:xfrm>
                <a:off x="7590786" y="22674933"/>
                <a:ext cx="6437984" cy="3420000"/>
              </a:xfrm>
              <a:prstGeom prst="rect">
                <a:avLst/>
              </a:prstGeom>
            </p:spPr>
          </p:pic>
          <p:sp>
            <p:nvSpPr>
              <p:cNvPr id="97" name="Rectangle 96">
                <a:extLst>
                  <a:ext uri="{FF2B5EF4-FFF2-40B4-BE49-F238E27FC236}">
                    <a16:creationId xmlns:a16="http://schemas.microsoft.com/office/drawing/2014/main" id="{E2A1AB11-7149-F345-83C1-D214741B8E67}"/>
                  </a:ext>
                </a:extLst>
              </p:cNvPr>
              <p:cNvSpPr/>
              <p:nvPr/>
            </p:nvSpPr>
            <p:spPr>
              <a:xfrm>
                <a:off x="10552926" y="23104663"/>
                <a:ext cx="1229473" cy="3527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31" name="Rectangle 130">
              <a:extLst>
                <a:ext uri="{FF2B5EF4-FFF2-40B4-BE49-F238E27FC236}">
                  <a16:creationId xmlns:a16="http://schemas.microsoft.com/office/drawing/2014/main" id="{D4313CB7-3F21-A348-8AFA-B42AE14ABEB0}"/>
                </a:ext>
              </a:extLst>
            </p:cNvPr>
            <p:cNvSpPr/>
            <p:nvPr/>
          </p:nvSpPr>
          <p:spPr>
            <a:xfrm>
              <a:off x="7724779" y="23915707"/>
              <a:ext cx="280483" cy="12843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58" name="Group 57">
            <a:extLst>
              <a:ext uri="{FF2B5EF4-FFF2-40B4-BE49-F238E27FC236}">
                <a16:creationId xmlns:a16="http://schemas.microsoft.com/office/drawing/2014/main" id="{74BB373F-DEB4-9E43-BCFD-A2CFCB0D416E}"/>
              </a:ext>
            </a:extLst>
          </p:cNvPr>
          <p:cNvGrpSpPr/>
          <p:nvPr/>
        </p:nvGrpSpPr>
        <p:grpSpPr>
          <a:xfrm>
            <a:off x="7590786" y="26514475"/>
            <a:ext cx="6434554" cy="3600000"/>
            <a:chOff x="7590786" y="26514475"/>
            <a:chExt cx="6434554" cy="3600000"/>
          </a:xfrm>
        </p:grpSpPr>
        <p:grpSp>
          <p:nvGrpSpPr>
            <p:cNvPr id="29" name="Group 28">
              <a:extLst>
                <a:ext uri="{FF2B5EF4-FFF2-40B4-BE49-F238E27FC236}">
                  <a16:creationId xmlns:a16="http://schemas.microsoft.com/office/drawing/2014/main" id="{AAE8CED5-32B5-1848-97C7-F209E999F96A}"/>
                </a:ext>
              </a:extLst>
            </p:cNvPr>
            <p:cNvGrpSpPr/>
            <p:nvPr/>
          </p:nvGrpSpPr>
          <p:grpSpPr>
            <a:xfrm>
              <a:off x="7590786" y="26514475"/>
              <a:ext cx="6434554" cy="3600000"/>
              <a:chOff x="7590786" y="26514475"/>
              <a:chExt cx="6434554" cy="3600000"/>
            </a:xfrm>
          </p:grpSpPr>
          <p:pic>
            <p:nvPicPr>
              <p:cNvPr id="114" name="Picture 113" descr="Chart, waterfall chart&#10;&#10;Description automatically generated">
                <a:extLst>
                  <a:ext uri="{FF2B5EF4-FFF2-40B4-BE49-F238E27FC236}">
                    <a16:creationId xmlns:a16="http://schemas.microsoft.com/office/drawing/2014/main" id="{61EA3CA7-A75D-EC48-A9E9-73A66E90E86B}"/>
                  </a:ext>
                </a:extLst>
              </p:cNvPr>
              <p:cNvPicPr>
                <a:picLocks/>
              </p:cNvPicPr>
              <p:nvPr/>
            </p:nvPicPr>
            <p:blipFill>
              <a:blip r:embed="rId25"/>
              <a:stretch>
                <a:fillRect/>
              </a:stretch>
            </p:blipFill>
            <p:spPr>
              <a:xfrm>
                <a:off x="7590786" y="26514475"/>
                <a:ext cx="6434554" cy="3600000"/>
              </a:xfrm>
              <a:prstGeom prst="rect">
                <a:avLst/>
              </a:prstGeom>
            </p:spPr>
          </p:pic>
          <p:sp>
            <p:nvSpPr>
              <p:cNvPr id="98" name="Rectangle 97">
                <a:extLst>
                  <a:ext uri="{FF2B5EF4-FFF2-40B4-BE49-F238E27FC236}">
                    <a16:creationId xmlns:a16="http://schemas.microsoft.com/office/drawing/2014/main" id="{3BF41F45-E93A-0645-B53D-20946E9E7884}"/>
                  </a:ext>
                </a:extLst>
              </p:cNvPr>
              <p:cNvSpPr/>
              <p:nvPr/>
            </p:nvSpPr>
            <p:spPr>
              <a:xfrm>
                <a:off x="10549719" y="26914510"/>
                <a:ext cx="1229473" cy="3527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33" name="Rectangle 132">
              <a:extLst>
                <a:ext uri="{FF2B5EF4-FFF2-40B4-BE49-F238E27FC236}">
                  <a16:creationId xmlns:a16="http://schemas.microsoft.com/office/drawing/2014/main" id="{25F01AF5-55A5-BF49-A372-B5172F17D8C3}"/>
                </a:ext>
              </a:extLst>
            </p:cNvPr>
            <p:cNvSpPr/>
            <p:nvPr/>
          </p:nvSpPr>
          <p:spPr>
            <a:xfrm>
              <a:off x="7647327" y="27668603"/>
              <a:ext cx="280483" cy="12843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59" name="Group 58">
            <a:extLst>
              <a:ext uri="{FF2B5EF4-FFF2-40B4-BE49-F238E27FC236}">
                <a16:creationId xmlns:a16="http://schemas.microsoft.com/office/drawing/2014/main" id="{5BBC52FD-F382-2742-8FE3-599789BE5981}"/>
              </a:ext>
            </a:extLst>
          </p:cNvPr>
          <p:cNvGrpSpPr/>
          <p:nvPr/>
        </p:nvGrpSpPr>
        <p:grpSpPr>
          <a:xfrm>
            <a:off x="14652926" y="14997012"/>
            <a:ext cx="6364800" cy="3420000"/>
            <a:chOff x="14652926" y="14997012"/>
            <a:chExt cx="6364800" cy="3420000"/>
          </a:xfrm>
        </p:grpSpPr>
        <p:grpSp>
          <p:nvGrpSpPr>
            <p:cNvPr id="21" name="Group 20">
              <a:extLst>
                <a:ext uri="{FF2B5EF4-FFF2-40B4-BE49-F238E27FC236}">
                  <a16:creationId xmlns:a16="http://schemas.microsoft.com/office/drawing/2014/main" id="{F009C62F-03D8-1148-A697-98D843447C46}"/>
                </a:ext>
              </a:extLst>
            </p:cNvPr>
            <p:cNvGrpSpPr/>
            <p:nvPr/>
          </p:nvGrpSpPr>
          <p:grpSpPr>
            <a:xfrm>
              <a:off x="14652926" y="14997012"/>
              <a:ext cx="6364800" cy="3420000"/>
              <a:chOff x="14652926" y="14997012"/>
              <a:chExt cx="6364800" cy="3420000"/>
            </a:xfrm>
          </p:grpSpPr>
          <p:pic>
            <p:nvPicPr>
              <p:cNvPr id="130" name="Picture 129" descr="Chart, waterfall chart&#10;&#10;Description automatically generated">
                <a:extLst>
                  <a:ext uri="{FF2B5EF4-FFF2-40B4-BE49-F238E27FC236}">
                    <a16:creationId xmlns:a16="http://schemas.microsoft.com/office/drawing/2014/main" id="{BC4EBD83-17FC-0540-9F38-F789C76E1D02}"/>
                  </a:ext>
                </a:extLst>
              </p:cNvPr>
              <p:cNvPicPr>
                <a:picLocks/>
              </p:cNvPicPr>
              <p:nvPr/>
            </p:nvPicPr>
            <p:blipFill>
              <a:blip r:embed="rId26"/>
              <a:stretch>
                <a:fillRect/>
              </a:stretch>
            </p:blipFill>
            <p:spPr>
              <a:xfrm>
                <a:off x="14652926" y="14997012"/>
                <a:ext cx="6364800" cy="3420000"/>
              </a:xfrm>
              <a:prstGeom prst="rect">
                <a:avLst/>
              </a:prstGeom>
            </p:spPr>
          </p:pic>
          <p:sp>
            <p:nvSpPr>
              <p:cNvPr id="84" name="Rectangle 83">
                <a:extLst>
                  <a:ext uri="{FF2B5EF4-FFF2-40B4-BE49-F238E27FC236}">
                    <a16:creationId xmlns:a16="http://schemas.microsoft.com/office/drawing/2014/main" id="{67FBE4B5-3A33-4746-94BE-EFE464C5910E}"/>
                  </a:ext>
                </a:extLst>
              </p:cNvPr>
              <p:cNvSpPr/>
              <p:nvPr/>
            </p:nvSpPr>
            <p:spPr>
              <a:xfrm>
                <a:off x="17436694" y="15472664"/>
                <a:ext cx="1229473" cy="3527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34" name="Rectangle 133">
              <a:extLst>
                <a:ext uri="{FF2B5EF4-FFF2-40B4-BE49-F238E27FC236}">
                  <a16:creationId xmlns:a16="http://schemas.microsoft.com/office/drawing/2014/main" id="{F145A7E8-946A-1244-BAD6-4387F4E9D78D}"/>
                </a:ext>
              </a:extLst>
            </p:cNvPr>
            <p:cNvSpPr/>
            <p:nvPr/>
          </p:nvSpPr>
          <p:spPr>
            <a:xfrm>
              <a:off x="14709425" y="16486363"/>
              <a:ext cx="280483" cy="12843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60" name="Group 59">
            <a:extLst>
              <a:ext uri="{FF2B5EF4-FFF2-40B4-BE49-F238E27FC236}">
                <a16:creationId xmlns:a16="http://schemas.microsoft.com/office/drawing/2014/main" id="{59A4C7DE-4C05-CB4C-A600-112452BDFB79}"/>
              </a:ext>
            </a:extLst>
          </p:cNvPr>
          <p:cNvGrpSpPr/>
          <p:nvPr/>
        </p:nvGrpSpPr>
        <p:grpSpPr>
          <a:xfrm>
            <a:off x="14659207" y="18840411"/>
            <a:ext cx="6432898" cy="3416300"/>
            <a:chOff x="14727305" y="18840411"/>
            <a:chExt cx="6364800" cy="3416300"/>
          </a:xfrm>
        </p:grpSpPr>
        <p:grpSp>
          <p:nvGrpSpPr>
            <p:cNvPr id="31" name="Group 30">
              <a:extLst>
                <a:ext uri="{FF2B5EF4-FFF2-40B4-BE49-F238E27FC236}">
                  <a16:creationId xmlns:a16="http://schemas.microsoft.com/office/drawing/2014/main" id="{5389B677-F82B-8D49-9551-C898EFA7F1A8}"/>
                </a:ext>
              </a:extLst>
            </p:cNvPr>
            <p:cNvGrpSpPr/>
            <p:nvPr/>
          </p:nvGrpSpPr>
          <p:grpSpPr>
            <a:xfrm>
              <a:off x="14727305" y="18840411"/>
              <a:ext cx="6364800" cy="3416300"/>
              <a:chOff x="14727305" y="18840411"/>
              <a:chExt cx="6364800" cy="3416300"/>
            </a:xfrm>
          </p:grpSpPr>
          <p:pic>
            <p:nvPicPr>
              <p:cNvPr id="17" name="Picture 16" descr="Chart, waterfall chart&#10;&#10;Description automatically generated">
                <a:extLst>
                  <a:ext uri="{FF2B5EF4-FFF2-40B4-BE49-F238E27FC236}">
                    <a16:creationId xmlns:a16="http://schemas.microsoft.com/office/drawing/2014/main" id="{26DA52B2-6B4E-E647-922D-5BE62D2A9B85}"/>
                  </a:ext>
                </a:extLst>
              </p:cNvPr>
              <p:cNvPicPr>
                <a:picLocks/>
              </p:cNvPicPr>
              <p:nvPr/>
            </p:nvPicPr>
            <p:blipFill>
              <a:blip r:embed="rId27"/>
              <a:stretch>
                <a:fillRect/>
              </a:stretch>
            </p:blipFill>
            <p:spPr>
              <a:xfrm>
                <a:off x="14727305" y="18840411"/>
                <a:ext cx="6364800" cy="3416300"/>
              </a:xfrm>
              <a:prstGeom prst="rect">
                <a:avLst/>
              </a:prstGeom>
            </p:spPr>
          </p:pic>
          <p:sp>
            <p:nvSpPr>
              <p:cNvPr id="100" name="Rectangle 99">
                <a:extLst>
                  <a:ext uri="{FF2B5EF4-FFF2-40B4-BE49-F238E27FC236}">
                    <a16:creationId xmlns:a16="http://schemas.microsoft.com/office/drawing/2014/main" id="{6CB4E7E4-747B-0240-9FDA-5B5549FF8A0C}"/>
                  </a:ext>
                </a:extLst>
              </p:cNvPr>
              <p:cNvSpPr/>
              <p:nvPr/>
            </p:nvSpPr>
            <p:spPr>
              <a:xfrm>
                <a:off x="17632482" y="19260593"/>
                <a:ext cx="1229473" cy="3527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35" name="Rectangle 134">
              <a:extLst>
                <a:ext uri="{FF2B5EF4-FFF2-40B4-BE49-F238E27FC236}">
                  <a16:creationId xmlns:a16="http://schemas.microsoft.com/office/drawing/2014/main" id="{F1932CFC-3A4E-674F-92BD-735D3B87D8A6}"/>
                </a:ext>
              </a:extLst>
            </p:cNvPr>
            <p:cNvSpPr/>
            <p:nvPr/>
          </p:nvSpPr>
          <p:spPr>
            <a:xfrm>
              <a:off x="14760771" y="20291941"/>
              <a:ext cx="280483" cy="12843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61" name="Group 60">
            <a:extLst>
              <a:ext uri="{FF2B5EF4-FFF2-40B4-BE49-F238E27FC236}">
                <a16:creationId xmlns:a16="http://schemas.microsoft.com/office/drawing/2014/main" id="{0AB034C5-63E7-CD42-8A8E-3C1B28213026}"/>
              </a:ext>
            </a:extLst>
          </p:cNvPr>
          <p:cNvGrpSpPr/>
          <p:nvPr/>
        </p:nvGrpSpPr>
        <p:grpSpPr>
          <a:xfrm>
            <a:off x="14779104" y="22674933"/>
            <a:ext cx="6364800" cy="3420000"/>
            <a:chOff x="14779104" y="22674933"/>
            <a:chExt cx="6364800" cy="3420000"/>
          </a:xfrm>
        </p:grpSpPr>
        <p:grpSp>
          <p:nvGrpSpPr>
            <p:cNvPr id="35" name="Group 34">
              <a:extLst>
                <a:ext uri="{FF2B5EF4-FFF2-40B4-BE49-F238E27FC236}">
                  <a16:creationId xmlns:a16="http://schemas.microsoft.com/office/drawing/2014/main" id="{E1AC16ED-089F-014F-8802-AE4162C80752}"/>
                </a:ext>
              </a:extLst>
            </p:cNvPr>
            <p:cNvGrpSpPr/>
            <p:nvPr/>
          </p:nvGrpSpPr>
          <p:grpSpPr>
            <a:xfrm>
              <a:off x="14779104" y="22674933"/>
              <a:ext cx="6364800" cy="3420000"/>
              <a:chOff x="14779104" y="22674933"/>
              <a:chExt cx="6364800" cy="3420000"/>
            </a:xfrm>
          </p:grpSpPr>
          <p:pic>
            <p:nvPicPr>
              <p:cNvPr id="81" name="Picture 80" descr="Chart, waterfall chart&#10;&#10;Description automatically generated">
                <a:extLst>
                  <a:ext uri="{FF2B5EF4-FFF2-40B4-BE49-F238E27FC236}">
                    <a16:creationId xmlns:a16="http://schemas.microsoft.com/office/drawing/2014/main" id="{E0E30830-7C2A-7B48-8C9E-7E265BF00771}"/>
                  </a:ext>
                </a:extLst>
              </p:cNvPr>
              <p:cNvPicPr>
                <a:picLocks/>
              </p:cNvPicPr>
              <p:nvPr/>
            </p:nvPicPr>
            <p:blipFill>
              <a:blip r:embed="rId28"/>
              <a:stretch>
                <a:fillRect/>
              </a:stretch>
            </p:blipFill>
            <p:spPr>
              <a:xfrm>
                <a:off x="14779104" y="22674933"/>
                <a:ext cx="6364800" cy="3420000"/>
              </a:xfrm>
              <a:prstGeom prst="rect">
                <a:avLst/>
              </a:prstGeom>
            </p:spPr>
          </p:pic>
          <p:sp>
            <p:nvSpPr>
              <p:cNvPr id="105" name="Rectangle 104">
                <a:extLst>
                  <a:ext uri="{FF2B5EF4-FFF2-40B4-BE49-F238E27FC236}">
                    <a16:creationId xmlns:a16="http://schemas.microsoft.com/office/drawing/2014/main" id="{ED40BD8C-8D49-9642-9039-41410073E790}"/>
                  </a:ext>
                </a:extLst>
              </p:cNvPr>
              <p:cNvSpPr/>
              <p:nvPr/>
            </p:nvSpPr>
            <p:spPr>
              <a:xfrm>
                <a:off x="17682685" y="23043669"/>
                <a:ext cx="1229473" cy="3527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36" name="Rectangle 135">
              <a:extLst>
                <a:ext uri="{FF2B5EF4-FFF2-40B4-BE49-F238E27FC236}">
                  <a16:creationId xmlns:a16="http://schemas.microsoft.com/office/drawing/2014/main" id="{EABDDF4F-A28A-3E4F-AF7B-41225FB61ADE}"/>
                </a:ext>
              </a:extLst>
            </p:cNvPr>
            <p:cNvSpPr/>
            <p:nvPr/>
          </p:nvSpPr>
          <p:spPr>
            <a:xfrm>
              <a:off x="14848202" y="24131640"/>
              <a:ext cx="280483" cy="12843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62" name="Group 61">
            <a:extLst>
              <a:ext uri="{FF2B5EF4-FFF2-40B4-BE49-F238E27FC236}">
                <a16:creationId xmlns:a16="http://schemas.microsoft.com/office/drawing/2014/main" id="{EFDC3D1E-BE02-E649-B16D-0F3ECCC46BDE}"/>
              </a:ext>
            </a:extLst>
          </p:cNvPr>
          <p:cNvGrpSpPr/>
          <p:nvPr/>
        </p:nvGrpSpPr>
        <p:grpSpPr>
          <a:xfrm>
            <a:off x="14620529" y="26510798"/>
            <a:ext cx="6365122" cy="3600000"/>
            <a:chOff x="14620529" y="26510798"/>
            <a:chExt cx="6365122" cy="3600000"/>
          </a:xfrm>
        </p:grpSpPr>
        <p:grpSp>
          <p:nvGrpSpPr>
            <p:cNvPr id="30" name="Group 29">
              <a:extLst>
                <a:ext uri="{FF2B5EF4-FFF2-40B4-BE49-F238E27FC236}">
                  <a16:creationId xmlns:a16="http://schemas.microsoft.com/office/drawing/2014/main" id="{651245FE-847F-234C-8F28-425258A96078}"/>
                </a:ext>
              </a:extLst>
            </p:cNvPr>
            <p:cNvGrpSpPr/>
            <p:nvPr/>
          </p:nvGrpSpPr>
          <p:grpSpPr>
            <a:xfrm>
              <a:off x="14620851" y="26510798"/>
              <a:ext cx="6364800" cy="3600000"/>
              <a:chOff x="14620851" y="26510798"/>
              <a:chExt cx="6364800" cy="3600000"/>
            </a:xfrm>
          </p:grpSpPr>
          <p:pic>
            <p:nvPicPr>
              <p:cNvPr id="120" name="Picture 119" descr="Chart, waterfall chart&#10;&#10;Description automatically generated">
                <a:extLst>
                  <a:ext uri="{FF2B5EF4-FFF2-40B4-BE49-F238E27FC236}">
                    <a16:creationId xmlns:a16="http://schemas.microsoft.com/office/drawing/2014/main" id="{31FE9496-01DB-9249-9851-FED75FC24954}"/>
                  </a:ext>
                </a:extLst>
              </p:cNvPr>
              <p:cNvPicPr>
                <a:picLocks/>
              </p:cNvPicPr>
              <p:nvPr/>
            </p:nvPicPr>
            <p:blipFill>
              <a:blip r:embed="rId29"/>
              <a:stretch>
                <a:fillRect/>
              </a:stretch>
            </p:blipFill>
            <p:spPr>
              <a:xfrm>
                <a:off x="14620851" y="26510798"/>
                <a:ext cx="6364800" cy="3600000"/>
              </a:xfrm>
              <a:prstGeom prst="rect">
                <a:avLst/>
              </a:prstGeom>
            </p:spPr>
          </p:pic>
          <p:sp>
            <p:nvSpPr>
              <p:cNvPr id="99" name="Rectangle 98">
                <a:extLst>
                  <a:ext uri="{FF2B5EF4-FFF2-40B4-BE49-F238E27FC236}">
                    <a16:creationId xmlns:a16="http://schemas.microsoft.com/office/drawing/2014/main" id="{4730E167-EEAD-3246-8F71-EA98B1928CC4}"/>
                  </a:ext>
                </a:extLst>
              </p:cNvPr>
              <p:cNvSpPr/>
              <p:nvPr/>
            </p:nvSpPr>
            <p:spPr>
              <a:xfrm>
                <a:off x="17356056" y="26878718"/>
                <a:ext cx="1229473" cy="3527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37" name="Rectangle 136">
              <a:extLst>
                <a:ext uri="{FF2B5EF4-FFF2-40B4-BE49-F238E27FC236}">
                  <a16:creationId xmlns:a16="http://schemas.microsoft.com/office/drawing/2014/main" id="{B01B5CC6-B178-F84F-976E-5C80F3C10839}"/>
                </a:ext>
              </a:extLst>
            </p:cNvPr>
            <p:cNvSpPr/>
            <p:nvPr/>
          </p:nvSpPr>
          <p:spPr>
            <a:xfrm>
              <a:off x="14620529" y="27868840"/>
              <a:ext cx="280483" cy="12843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63" name="Group 62">
            <a:extLst>
              <a:ext uri="{FF2B5EF4-FFF2-40B4-BE49-F238E27FC236}">
                <a16:creationId xmlns:a16="http://schemas.microsoft.com/office/drawing/2014/main" id="{61A465F5-C922-5344-B133-D4CF82CA988A}"/>
              </a:ext>
            </a:extLst>
          </p:cNvPr>
          <p:cNvGrpSpPr/>
          <p:nvPr/>
        </p:nvGrpSpPr>
        <p:grpSpPr>
          <a:xfrm>
            <a:off x="21136006" y="26510798"/>
            <a:ext cx="6522881" cy="3600000"/>
            <a:chOff x="21136006" y="26510798"/>
            <a:chExt cx="6522881" cy="3600000"/>
          </a:xfrm>
        </p:grpSpPr>
        <p:grpSp>
          <p:nvGrpSpPr>
            <p:cNvPr id="41" name="Group 40">
              <a:extLst>
                <a:ext uri="{FF2B5EF4-FFF2-40B4-BE49-F238E27FC236}">
                  <a16:creationId xmlns:a16="http://schemas.microsoft.com/office/drawing/2014/main" id="{FFCE4ED5-587F-2947-9637-5805A2C576DE}"/>
                </a:ext>
              </a:extLst>
            </p:cNvPr>
            <p:cNvGrpSpPr/>
            <p:nvPr/>
          </p:nvGrpSpPr>
          <p:grpSpPr>
            <a:xfrm>
              <a:off x="21136006" y="26510798"/>
              <a:ext cx="6522881" cy="3600000"/>
              <a:chOff x="21136006" y="26510798"/>
              <a:chExt cx="6522881" cy="3600000"/>
            </a:xfrm>
          </p:grpSpPr>
          <p:pic>
            <p:nvPicPr>
              <p:cNvPr id="124" name="Picture 123" descr="Chart, waterfall chart&#10;&#10;Description automatically generated">
                <a:extLst>
                  <a:ext uri="{FF2B5EF4-FFF2-40B4-BE49-F238E27FC236}">
                    <a16:creationId xmlns:a16="http://schemas.microsoft.com/office/drawing/2014/main" id="{E0D349FC-2892-F94F-9A2F-D61E6FF74155}"/>
                  </a:ext>
                </a:extLst>
              </p:cNvPr>
              <p:cNvPicPr>
                <a:picLocks/>
              </p:cNvPicPr>
              <p:nvPr/>
            </p:nvPicPr>
            <p:blipFill>
              <a:blip r:embed="rId30"/>
              <a:stretch>
                <a:fillRect/>
              </a:stretch>
            </p:blipFill>
            <p:spPr>
              <a:xfrm>
                <a:off x="21136006" y="26510798"/>
                <a:ext cx="6522881" cy="3600000"/>
              </a:xfrm>
              <a:prstGeom prst="rect">
                <a:avLst/>
              </a:prstGeom>
            </p:spPr>
          </p:pic>
          <p:sp>
            <p:nvSpPr>
              <p:cNvPr id="106" name="Rectangle 105">
                <a:extLst>
                  <a:ext uri="{FF2B5EF4-FFF2-40B4-BE49-F238E27FC236}">
                    <a16:creationId xmlns:a16="http://schemas.microsoft.com/office/drawing/2014/main" id="{43303764-5E2F-9048-848A-088921477177}"/>
                  </a:ext>
                </a:extLst>
              </p:cNvPr>
              <p:cNvSpPr/>
              <p:nvPr/>
            </p:nvSpPr>
            <p:spPr>
              <a:xfrm>
                <a:off x="24268847" y="26908005"/>
                <a:ext cx="1229473" cy="3527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38" name="Rectangle 137">
              <a:extLst>
                <a:ext uri="{FF2B5EF4-FFF2-40B4-BE49-F238E27FC236}">
                  <a16:creationId xmlns:a16="http://schemas.microsoft.com/office/drawing/2014/main" id="{F94E5D28-8B18-E541-A889-3B6258D7A9BF}"/>
                </a:ext>
              </a:extLst>
            </p:cNvPr>
            <p:cNvSpPr/>
            <p:nvPr/>
          </p:nvSpPr>
          <p:spPr>
            <a:xfrm>
              <a:off x="21300679" y="27901589"/>
              <a:ext cx="280483" cy="12843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65" name="Group 64">
            <a:extLst>
              <a:ext uri="{FF2B5EF4-FFF2-40B4-BE49-F238E27FC236}">
                <a16:creationId xmlns:a16="http://schemas.microsoft.com/office/drawing/2014/main" id="{67D5E157-5E68-F544-9FCB-CC24DDBAD5FF}"/>
              </a:ext>
            </a:extLst>
          </p:cNvPr>
          <p:cNvGrpSpPr/>
          <p:nvPr/>
        </p:nvGrpSpPr>
        <p:grpSpPr>
          <a:xfrm>
            <a:off x="21118094" y="22679845"/>
            <a:ext cx="6518052" cy="3420000"/>
            <a:chOff x="21118094" y="22679845"/>
            <a:chExt cx="6518052" cy="3420000"/>
          </a:xfrm>
        </p:grpSpPr>
        <p:grpSp>
          <p:nvGrpSpPr>
            <p:cNvPr id="44" name="Group 43">
              <a:extLst>
                <a:ext uri="{FF2B5EF4-FFF2-40B4-BE49-F238E27FC236}">
                  <a16:creationId xmlns:a16="http://schemas.microsoft.com/office/drawing/2014/main" id="{F98C9100-BC4E-414E-94FF-D215737438ED}"/>
                </a:ext>
              </a:extLst>
            </p:cNvPr>
            <p:cNvGrpSpPr/>
            <p:nvPr/>
          </p:nvGrpSpPr>
          <p:grpSpPr>
            <a:xfrm>
              <a:off x="21118094" y="22679845"/>
              <a:ext cx="6518052" cy="3420000"/>
              <a:chOff x="21118094" y="22679845"/>
              <a:chExt cx="6518052" cy="3420000"/>
            </a:xfrm>
          </p:grpSpPr>
          <p:pic>
            <p:nvPicPr>
              <p:cNvPr id="89" name="Picture 88" descr="Chart, waterfall chart&#10;&#10;Description automatically generated">
                <a:extLst>
                  <a:ext uri="{FF2B5EF4-FFF2-40B4-BE49-F238E27FC236}">
                    <a16:creationId xmlns:a16="http://schemas.microsoft.com/office/drawing/2014/main" id="{30174F58-FFFC-6443-917A-D5A7DB7E473B}"/>
                  </a:ext>
                </a:extLst>
              </p:cNvPr>
              <p:cNvPicPr>
                <a:picLocks/>
              </p:cNvPicPr>
              <p:nvPr/>
            </p:nvPicPr>
            <p:blipFill>
              <a:blip r:embed="rId31"/>
              <a:stretch>
                <a:fillRect/>
              </a:stretch>
            </p:blipFill>
            <p:spPr>
              <a:xfrm>
                <a:off x="21118094" y="22679845"/>
                <a:ext cx="6518052" cy="3420000"/>
              </a:xfrm>
              <a:prstGeom prst="rect">
                <a:avLst/>
              </a:prstGeom>
            </p:spPr>
          </p:pic>
          <p:sp>
            <p:nvSpPr>
              <p:cNvPr id="110" name="Rectangle 109">
                <a:extLst>
                  <a:ext uri="{FF2B5EF4-FFF2-40B4-BE49-F238E27FC236}">
                    <a16:creationId xmlns:a16="http://schemas.microsoft.com/office/drawing/2014/main" id="{BC857669-D91A-F647-A3F7-FA6E05AFC092}"/>
                  </a:ext>
                </a:extLst>
              </p:cNvPr>
              <p:cNvSpPr/>
              <p:nvPr/>
            </p:nvSpPr>
            <p:spPr>
              <a:xfrm>
                <a:off x="23959624" y="23104663"/>
                <a:ext cx="1229473" cy="3527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39" name="Rectangle 138">
              <a:extLst>
                <a:ext uri="{FF2B5EF4-FFF2-40B4-BE49-F238E27FC236}">
                  <a16:creationId xmlns:a16="http://schemas.microsoft.com/office/drawing/2014/main" id="{14040101-1342-B341-9795-4482959EC9A7}"/>
                </a:ext>
              </a:extLst>
            </p:cNvPr>
            <p:cNvSpPr/>
            <p:nvPr/>
          </p:nvSpPr>
          <p:spPr>
            <a:xfrm>
              <a:off x="21241245" y="24068755"/>
              <a:ext cx="280483" cy="12843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70" name="Group 69">
            <a:extLst>
              <a:ext uri="{FF2B5EF4-FFF2-40B4-BE49-F238E27FC236}">
                <a16:creationId xmlns:a16="http://schemas.microsoft.com/office/drawing/2014/main" id="{BC7B6E70-1EF2-4A47-9CBB-9ECD4DADEE4E}"/>
              </a:ext>
            </a:extLst>
          </p:cNvPr>
          <p:cNvGrpSpPr/>
          <p:nvPr/>
        </p:nvGrpSpPr>
        <p:grpSpPr>
          <a:xfrm>
            <a:off x="21136006" y="18843980"/>
            <a:ext cx="6499100" cy="3420000"/>
            <a:chOff x="21270306" y="18843980"/>
            <a:chExt cx="6364800" cy="3420000"/>
          </a:xfrm>
        </p:grpSpPr>
        <p:grpSp>
          <p:nvGrpSpPr>
            <p:cNvPr id="42" name="Group 41">
              <a:extLst>
                <a:ext uri="{FF2B5EF4-FFF2-40B4-BE49-F238E27FC236}">
                  <a16:creationId xmlns:a16="http://schemas.microsoft.com/office/drawing/2014/main" id="{233ED299-C8C0-9E4B-8D9A-A03E09D2A5BC}"/>
                </a:ext>
              </a:extLst>
            </p:cNvPr>
            <p:cNvGrpSpPr/>
            <p:nvPr/>
          </p:nvGrpSpPr>
          <p:grpSpPr>
            <a:xfrm>
              <a:off x="21270306" y="18843980"/>
              <a:ext cx="6364800" cy="3420000"/>
              <a:chOff x="21270306" y="18843980"/>
              <a:chExt cx="6364800" cy="3420000"/>
            </a:xfrm>
          </p:grpSpPr>
          <p:pic>
            <p:nvPicPr>
              <p:cNvPr id="20" name="Picture 19" descr="Chart, waterfall chart&#10;&#10;Description automatically generated">
                <a:extLst>
                  <a:ext uri="{FF2B5EF4-FFF2-40B4-BE49-F238E27FC236}">
                    <a16:creationId xmlns:a16="http://schemas.microsoft.com/office/drawing/2014/main" id="{DADAAD84-7DE9-A743-BE7E-144A51AAE148}"/>
                  </a:ext>
                </a:extLst>
              </p:cNvPr>
              <p:cNvPicPr>
                <a:picLocks/>
              </p:cNvPicPr>
              <p:nvPr/>
            </p:nvPicPr>
            <p:blipFill>
              <a:blip r:embed="rId32"/>
              <a:stretch>
                <a:fillRect/>
              </a:stretch>
            </p:blipFill>
            <p:spPr>
              <a:xfrm>
                <a:off x="21270306" y="18843980"/>
                <a:ext cx="6364800" cy="3420000"/>
              </a:xfrm>
              <a:prstGeom prst="rect">
                <a:avLst/>
              </a:prstGeom>
            </p:spPr>
          </p:pic>
          <p:sp>
            <p:nvSpPr>
              <p:cNvPr id="107" name="Rectangle 106">
                <a:extLst>
                  <a:ext uri="{FF2B5EF4-FFF2-40B4-BE49-F238E27FC236}">
                    <a16:creationId xmlns:a16="http://schemas.microsoft.com/office/drawing/2014/main" id="{B6D11810-56ED-B848-9BF7-A08508781377}"/>
                  </a:ext>
                </a:extLst>
              </p:cNvPr>
              <p:cNvSpPr/>
              <p:nvPr/>
            </p:nvSpPr>
            <p:spPr>
              <a:xfrm>
                <a:off x="24219389" y="19309190"/>
                <a:ext cx="1229473" cy="3527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40" name="Rectangle 139">
              <a:extLst>
                <a:ext uri="{FF2B5EF4-FFF2-40B4-BE49-F238E27FC236}">
                  <a16:creationId xmlns:a16="http://schemas.microsoft.com/office/drawing/2014/main" id="{FED3E8F4-D764-A842-913B-201DE9091B9C}"/>
                </a:ext>
              </a:extLst>
            </p:cNvPr>
            <p:cNvSpPr/>
            <p:nvPr/>
          </p:nvSpPr>
          <p:spPr>
            <a:xfrm>
              <a:off x="21322048" y="20220403"/>
              <a:ext cx="280483" cy="12843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73" name="Group 72">
            <a:extLst>
              <a:ext uri="{FF2B5EF4-FFF2-40B4-BE49-F238E27FC236}">
                <a16:creationId xmlns:a16="http://schemas.microsoft.com/office/drawing/2014/main" id="{DF30CB58-59F1-AB42-8864-009B64A0C523}"/>
              </a:ext>
            </a:extLst>
          </p:cNvPr>
          <p:cNvGrpSpPr/>
          <p:nvPr/>
        </p:nvGrpSpPr>
        <p:grpSpPr>
          <a:xfrm>
            <a:off x="21163457" y="15005895"/>
            <a:ext cx="6364800" cy="3420000"/>
            <a:chOff x="21163457" y="15005895"/>
            <a:chExt cx="6364800" cy="3420000"/>
          </a:xfrm>
        </p:grpSpPr>
        <p:grpSp>
          <p:nvGrpSpPr>
            <p:cNvPr id="22" name="Group 21">
              <a:extLst>
                <a:ext uri="{FF2B5EF4-FFF2-40B4-BE49-F238E27FC236}">
                  <a16:creationId xmlns:a16="http://schemas.microsoft.com/office/drawing/2014/main" id="{D101698C-71DC-3647-BF96-8B226A2F3209}"/>
                </a:ext>
              </a:extLst>
            </p:cNvPr>
            <p:cNvGrpSpPr/>
            <p:nvPr/>
          </p:nvGrpSpPr>
          <p:grpSpPr>
            <a:xfrm>
              <a:off x="21163457" y="15005895"/>
              <a:ext cx="6364800" cy="3420000"/>
              <a:chOff x="21163457" y="15005895"/>
              <a:chExt cx="6364800" cy="3420000"/>
            </a:xfrm>
          </p:grpSpPr>
          <p:pic>
            <p:nvPicPr>
              <p:cNvPr id="132" name="Picture 131" descr="Chart, waterfall chart&#10;&#10;Description automatically generated">
                <a:extLst>
                  <a:ext uri="{FF2B5EF4-FFF2-40B4-BE49-F238E27FC236}">
                    <a16:creationId xmlns:a16="http://schemas.microsoft.com/office/drawing/2014/main" id="{8FBD5D92-229E-A848-8640-8264ABA8949C}"/>
                  </a:ext>
                </a:extLst>
              </p:cNvPr>
              <p:cNvPicPr>
                <a:picLocks/>
              </p:cNvPicPr>
              <p:nvPr/>
            </p:nvPicPr>
            <p:blipFill rotWithShape="1">
              <a:blip r:embed="rId33"/>
              <a:srcRect b="2388"/>
              <a:stretch/>
            </p:blipFill>
            <p:spPr>
              <a:xfrm>
                <a:off x="21163457" y="15005895"/>
                <a:ext cx="6364800" cy="3420000"/>
              </a:xfrm>
              <a:prstGeom prst="rect">
                <a:avLst/>
              </a:prstGeom>
            </p:spPr>
          </p:pic>
          <p:sp>
            <p:nvSpPr>
              <p:cNvPr id="85" name="Rectangle 84">
                <a:extLst>
                  <a:ext uri="{FF2B5EF4-FFF2-40B4-BE49-F238E27FC236}">
                    <a16:creationId xmlns:a16="http://schemas.microsoft.com/office/drawing/2014/main" id="{F1B0E138-D255-0747-ACC2-E76108AC4640}"/>
                  </a:ext>
                </a:extLst>
              </p:cNvPr>
              <p:cNvSpPr/>
              <p:nvPr/>
            </p:nvSpPr>
            <p:spPr>
              <a:xfrm>
                <a:off x="24162619" y="15446470"/>
                <a:ext cx="1229473" cy="3527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41" name="Rectangle 140">
              <a:extLst>
                <a:ext uri="{FF2B5EF4-FFF2-40B4-BE49-F238E27FC236}">
                  <a16:creationId xmlns:a16="http://schemas.microsoft.com/office/drawing/2014/main" id="{6AD83B9D-54F0-B34F-B636-6EBBBF3DAC4B}"/>
                </a:ext>
              </a:extLst>
            </p:cNvPr>
            <p:cNvSpPr/>
            <p:nvPr/>
          </p:nvSpPr>
          <p:spPr>
            <a:xfrm>
              <a:off x="21316857" y="16397010"/>
              <a:ext cx="280483" cy="12843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11" name="Rectangle 110">
            <a:extLst>
              <a:ext uri="{FF2B5EF4-FFF2-40B4-BE49-F238E27FC236}">
                <a16:creationId xmlns:a16="http://schemas.microsoft.com/office/drawing/2014/main" id="{B46E0F9A-D1FB-3B4D-BD71-AE72E087BA7C}"/>
              </a:ext>
            </a:extLst>
          </p:cNvPr>
          <p:cNvSpPr/>
          <p:nvPr/>
        </p:nvSpPr>
        <p:spPr>
          <a:xfrm>
            <a:off x="844811" y="10083026"/>
            <a:ext cx="473593" cy="437348"/>
          </a:xfrm>
          <a:prstGeom prst="rect">
            <a:avLst/>
          </a:prstGeom>
          <a:solidFill>
            <a:srgbClr val="F4C8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6" name="TextBox 145">
            <a:extLst>
              <a:ext uri="{FF2B5EF4-FFF2-40B4-BE49-F238E27FC236}">
                <a16:creationId xmlns:a16="http://schemas.microsoft.com/office/drawing/2014/main" id="{E2688E4C-1615-B04A-BD06-0431A26472FC}"/>
              </a:ext>
            </a:extLst>
          </p:cNvPr>
          <p:cNvSpPr txBox="1"/>
          <p:nvPr/>
        </p:nvSpPr>
        <p:spPr>
          <a:xfrm>
            <a:off x="29244656" y="10366846"/>
            <a:ext cx="1060123" cy="369332"/>
          </a:xfrm>
          <a:prstGeom prst="rect">
            <a:avLst/>
          </a:prstGeom>
          <a:noFill/>
        </p:spPr>
        <p:txBody>
          <a:bodyPr wrap="square" rtlCol="0">
            <a:spAutoFit/>
          </a:bodyPr>
          <a:lstStyle/>
          <a:p>
            <a:r>
              <a:rPr lang="en-GB" dirty="0"/>
              <a:t>Highest</a:t>
            </a:r>
          </a:p>
        </p:txBody>
      </p:sp>
      <p:sp>
        <p:nvSpPr>
          <p:cNvPr id="147" name="TextBox 146">
            <a:extLst>
              <a:ext uri="{FF2B5EF4-FFF2-40B4-BE49-F238E27FC236}">
                <a16:creationId xmlns:a16="http://schemas.microsoft.com/office/drawing/2014/main" id="{CB8623AD-17B3-9542-9C19-C38A9C2B7736}"/>
              </a:ext>
            </a:extLst>
          </p:cNvPr>
          <p:cNvSpPr txBox="1"/>
          <p:nvPr/>
        </p:nvSpPr>
        <p:spPr>
          <a:xfrm>
            <a:off x="29247627" y="19958733"/>
            <a:ext cx="1051900" cy="369332"/>
          </a:xfrm>
          <a:prstGeom prst="rect">
            <a:avLst/>
          </a:prstGeom>
          <a:noFill/>
        </p:spPr>
        <p:txBody>
          <a:bodyPr wrap="square" rtlCol="0">
            <a:spAutoFit/>
          </a:bodyPr>
          <a:lstStyle/>
          <a:p>
            <a:r>
              <a:rPr lang="en-GB" dirty="0"/>
              <a:t>Lowest</a:t>
            </a:r>
          </a:p>
        </p:txBody>
      </p:sp>
      <p:pic>
        <p:nvPicPr>
          <p:cNvPr id="145" name="Picture 144">
            <a:extLst>
              <a:ext uri="{FF2B5EF4-FFF2-40B4-BE49-F238E27FC236}">
                <a16:creationId xmlns:a16="http://schemas.microsoft.com/office/drawing/2014/main" id="{FBEB62DF-B403-B341-BBCB-8B4CAE67C103}"/>
              </a:ext>
            </a:extLst>
          </p:cNvPr>
          <p:cNvPicPr>
            <a:picLocks noChangeAspect="1"/>
          </p:cNvPicPr>
          <p:nvPr/>
        </p:nvPicPr>
        <p:blipFill>
          <a:blip r:embed="rId34"/>
          <a:stretch>
            <a:fillRect/>
          </a:stretch>
        </p:blipFill>
        <p:spPr>
          <a:xfrm rot="5400000">
            <a:off x="25162322" y="15301131"/>
            <a:ext cx="9031260" cy="191250"/>
          </a:xfrm>
          <a:prstGeom prst="rect">
            <a:avLst/>
          </a:prstGeom>
        </p:spPr>
      </p:pic>
    </p:spTree>
    <p:extLst>
      <p:ext uri="{BB962C8B-B14F-4D97-AF65-F5344CB8AC3E}">
        <p14:creationId xmlns:p14="http://schemas.microsoft.com/office/powerpoint/2010/main" val="29286814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337A9B-E445-BE43-B9D9-B1ACBBBA7247}"/>
              </a:ext>
            </a:extLst>
          </p:cNvPr>
          <p:cNvSpPr>
            <a:spLocks noGrp="1"/>
          </p:cNvSpPr>
          <p:nvPr>
            <p:ph type="title"/>
          </p:nvPr>
        </p:nvSpPr>
        <p:spPr/>
        <p:txBody>
          <a:bodyPr/>
          <a:lstStyle/>
          <a:p>
            <a:r>
              <a:rPr lang="en-GB" dirty="0"/>
              <a:t>Notes</a:t>
            </a:r>
          </a:p>
        </p:txBody>
      </p:sp>
      <p:sp>
        <p:nvSpPr>
          <p:cNvPr id="3" name="Content Placeholder 2">
            <a:extLst>
              <a:ext uri="{FF2B5EF4-FFF2-40B4-BE49-F238E27FC236}">
                <a16:creationId xmlns:a16="http://schemas.microsoft.com/office/drawing/2014/main" id="{4D2EC70C-0C13-C048-A209-B927CBFDE507}"/>
              </a:ext>
            </a:extLst>
          </p:cNvPr>
          <p:cNvSpPr>
            <a:spLocks noGrp="1"/>
          </p:cNvSpPr>
          <p:nvPr>
            <p:ph idx="1"/>
          </p:nvPr>
        </p:nvSpPr>
        <p:spPr/>
        <p:txBody>
          <a:bodyPr>
            <a:normAutofit/>
          </a:bodyPr>
          <a:lstStyle/>
          <a:p>
            <a:r>
              <a:rPr lang="en-GB" sz="2800" dirty="0"/>
              <a:t>Full UK map to show the location associated to whole of UK. Made wales pink for this to allow the the area to be seen quickly.</a:t>
            </a:r>
          </a:p>
          <a:p>
            <a:r>
              <a:rPr lang="en-GB" sz="2800" dirty="0"/>
              <a:t>Text added to views can see what the name of the areas are called.</a:t>
            </a:r>
          </a:p>
          <a:p>
            <a:r>
              <a:rPr lang="en-GB" sz="2800" dirty="0"/>
              <a:t>Added Wales Principle areas to show the different areas on the map.</a:t>
            </a:r>
          </a:p>
          <a:p>
            <a:r>
              <a:rPr lang="en-GB" sz="2800" dirty="0"/>
              <a:t>Text size 18</a:t>
            </a:r>
          </a:p>
          <a:p>
            <a:r>
              <a:rPr lang="en-GB" sz="2800" dirty="0"/>
              <a:t>Slight shadow to make the text pop.</a:t>
            </a:r>
          </a:p>
          <a:p>
            <a:r>
              <a:rPr lang="en-GB" sz="2800" dirty="0"/>
              <a:t>Similar pastel colours</a:t>
            </a:r>
          </a:p>
          <a:p>
            <a:r>
              <a:rPr lang="en-GB" sz="2800" dirty="0"/>
              <a:t>Text: wrapped letters on 2 characters/ Type Case: Title Case</a:t>
            </a:r>
          </a:p>
          <a:p>
            <a:r>
              <a:rPr lang="en-GB" sz="2800" dirty="0"/>
              <a:t>Tried to lay out charts like the co-ordinates of the map</a:t>
            </a:r>
          </a:p>
          <a:p>
            <a:r>
              <a:rPr lang="en-GB" sz="2800" dirty="0"/>
              <a:t>Used same colour coding for the different light conditions.</a:t>
            </a:r>
          </a:p>
          <a:p>
            <a:r>
              <a:rPr lang="en-GB" sz="2800" dirty="0"/>
              <a:t>Tried using a logarithmic scale, but felt that the scale made it hard to read at a glance.</a:t>
            </a:r>
          </a:p>
          <a:p>
            <a:r>
              <a:rPr lang="en-GB" sz="2800" dirty="0"/>
              <a:t>Colour Code map to show hot spot areas -&gt; didn’t have enough know how on QGIS.</a:t>
            </a:r>
          </a:p>
          <a:p>
            <a:r>
              <a:rPr lang="en-GB" sz="2800" dirty="0"/>
              <a:t>Only had relevant axis titles on the out side charts. To remove the clutter in the middle and repetition. </a:t>
            </a:r>
          </a:p>
          <a:p>
            <a:endParaRPr lang="en-GB" dirty="0"/>
          </a:p>
        </p:txBody>
      </p:sp>
    </p:spTree>
    <p:extLst>
      <p:ext uri="{BB962C8B-B14F-4D97-AF65-F5344CB8AC3E}">
        <p14:creationId xmlns:p14="http://schemas.microsoft.com/office/powerpoint/2010/main" val="23114379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AB538B17-6B2A-5A47-BDAA-1089B5B8AF14}"/>
              </a:ext>
            </a:extLst>
          </p:cNvPr>
          <p:cNvSpPr txBox="1"/>
          <p:nvPr/>
        </p:nvSpPr>
        <p:spPr>
          <a:xfrm>
            <a:off x="1636295" y="1155032"/>
            <a:ext cx="13883506" cy="1323439"/>
          </a:xfrm>
          <a:prstGeom prst="rect">
            <a:avLst/>
          </a:prstGeom>
          <a:noFill/>
        </p:spPr>
        <p:txBody>
          <a:bodyPr wrap="square" rtlCol="0">
            <a:spAutoFit/>
          </a:bodyPr>
          <a:lstStyle/>
          <a:p>
            <a:r>
              <a:rPr lang="en-GB" sz="8000" dirty="0"/>
              <a:t>Total Crashes to Light Conditions.</a:t>
            </a:r>
          </a:p>
        </p:txBody>
      </p:sp>
      <p:pic>
        <p:nvPicPr>
          <p:cNvPr id="10" name="Picture 9" descr="Map&#10;&#10;Description automatically generated">
            <a:extLst>
              <a:ext uri="{FF2B5EF4-FFF2-40B4-BE49-F238E27FC236}">
                <a16:creationId xmlns:a16="http://schemas.microsoft.com/office/drawing/2014/main" id="{405DA148-DA01-9E46-AF4F-804671AFF149}"/>
              </a:ext>
            </a:extLst>
          </p:cNvPr>
          <p:cNvPicPr>
            <a:picLocks noChangeAspect="1"/>
          </p:cNvPicPr>
          <p:nvPr/>
        </p:nvPicPr>
        <p:blipFill rotWithShape="1">
          <a:blip r:embed="rId2"/>
          <a:srcRect l="19496" r="15752"/>
          <a:stretch/>
        </p:blipFill>
        <p:spPr>
          <a:xfrm>
            <a:off x="29416320" y="5607704"/>
            <a:ext cx="13387443" cy="16395700"/>
          </a:xfrm>
          <a:prstGeom prst="rect">
            <a:avLst/>
          </a:prstGeom>
        </p:spPr>
      </p:pic>
      <p:grpSp>
        <p:nvGrpSpPr>
          <p:cNvPr id="7" name="Group 6">
            <a:extLst>
              <a:ext uri="{FF2B5EF4-FFF2-40B4-BE49-F238E27FC236}">
                <a16:creationId xmlns:a16="http://schemas.microsoft.com/office/drawing/2014/main" id="{F962BA1E-9791-5B48-858F-E40036CD8EF6}"/>
              </a:ext>
            </a:extLst>
          </p:cNvPr>
          <p:cNvGrpSpPr/>
          <p:nvPr/>
        </p:nvGrpSpPr>
        <p:grpSpPr>
          <a:xfrm>
            <a:off x="39708109" y="0"/>
            <a:ext cx="2918718" cy="4744688"/>
            <a:chOff x="28029184" y="4572001"/>
            <a:chExt cx="5502475" cy="7603958"/>
          </a:xfrm>
        </p:grpSpPr>
        <p:pic>
          <p:nvPicPr>
            <p:cNvPr id="3" name="Picture 2" descr="Icon&#10;&#10;Description automatically generated with medium confidence">
              <a:extLst>
                <a:ext uri="{FF2B5EF4-FFF2-40B4-BE49-F238E27FC236}">
                  <a16:creationId xmlns:a16="http://schemas.microsoft.com/office/drawing/2014/main" id="{6DDB6B8B-1255-C74A-8D22-D7C662768239}"/>
                </a:ext>
              </a:extLst>
            </p:cNvPr>
            <p:cNvPicPr>
              <a:picLocks noChangeAspect="1"/>
            </p:cNvPicPr>
            <p:nvPr/>
          </p:nvPicPr>
          <p:blipFill rotWithShape="1">
            <a:blip r:embed="rId3"/>
            <a:srcRect l="21409" r="31818"/>
            <a:stretch/>
          </p:blipFill>
          <p:spPr>
            <a:xfrm>
              <a:off x="28029184" y="4572001"/>
              <a:ext cx="5502475" cy="7603958"/>
            </a:xfrm>
            <a:prstGeom prst="rect">
              <a:avLst/>
            </a:prstGeom>
          </p:spPr>
        </p:pic>
        <p:sp>
          <p:nvSpPr>
            <p:cNvPr id="4" name="Oval 3">
              <a:extLst>
                <a:ext uri="{FF2B5EF4-FFF2-40B4-BE49-F238E27FC236}">
                  <a16:creationId xmlns:a16="http://schemas.microsoft.com/office/drawing/2014/main" id="{C203F0B9-632E-C544-AD89-9BCAE184CFCF}"/>
                </a:ext>
              </a:extLst>
            </p:cNvPr>
            <p:cNvSpPr/>
            <p:nvPr/>
          </p:nvSpPr>
          <p:spPr>
            <a:xfrm>
              <a:off x="30319579" y="8855242"/>
              <a:ext cx="1251284" cy="1732547"/>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2" name="TextBox 1">
            <a:extLst>
              <a:ext uri="{FF2B5EF4-FFF2-40B4-BE49-F238E27FC236}">
                <a16:creationId xmlns:a16="http://schemas.microsoft.com/office/drawing/2014/main" id="{13E79CAA-2257-424A-85D0-43EF377ECEAC}"/>
              </a:ext>
            </a:extLst>
          </p:cNvPr>
          <p:cNvSpPr txBox="1"/>
          <p:nvPr/>
        </p:nvSpPr>
        <p:spPr>
          <a:xfrm>
            <a:off x="1636295" y="2935705"/>
            <a:ext cx="7748337" cy="369332"/>
          </a:xfrm>
          <a:prstGeom prst="rect">
            <a:avLst/>
          </a:prstGeom>
          <a:noFill/>
        </p:spPr>
        <p:txBody>
          <a:bodyPr wrap="square" rtlCol="0">
            <a:spAutoFit/>
          </a:bodyPr>
          <a:lstStyle/>
          <a:p>
            <a:r>
              <a:rPr lang="en-GB" dirty="0"/>
              <a:t>Give a brief </a:t>
            </a:r>
            <a:r>
              <a:rPr lang="en-GB" dirty="0" err="1"/>
              <a:t>ocverview</a:t>
            </a:r>
            <a:endParaRPr lang="en-GB" dirty="0"/>
          </a:p>
        </p:txBody>
      </p:sp>
      <p:pic>
        <p:nvPicPr>
          <p:cNvPr id="11" name="slide25" descr="Wrexham">
            <a:extLst>
              <a:ext uri="{FF2B5EF4-FFF2-40B4-BE49-F238E27FC236}">
                <a16:creationId xmlns:a16="http://schemas.microsoft.com/office/drawing/2014/main" id="{7ECAA9BB-13D2-5741-9691-7E6E0036B9F3}"/>
              </a:ext>
            </a:extLst>
          </p:cNvPr>
          <p:cNvPicPr>
            <a:picLocks noChangeAspect="1"/>
          </p:cNvPicPr>
          <p:nvPr/>
        </p:nvPicPr>
        <p:blipFill rotWithShape="1">
          <a:blip r:embed="rId4">
            <a:extLst>
              <a:ext uri="{28A0092B-C50C-407E-A947-70E740481C1C}">
                <a14:useLocalDpi xmlns:a14="http://schemas.microsoft.com/office/drawing/2010/main" val="0"/>
              </a:ext>
            </a:extLst>
          </a:blip>
          <a:srcRect r="25273" b="10638"/>
          <a:stretch/>
        </p:blipFill>
        <p:spPr>
          <a:xfrm>
            <a:off x="17588203" y="7958936"/>
            <a:ext cx="5487761" cy="2979124"/>
          </a:xfrm>
          <a:prstGeom prst="rect">
            <a:avLst/>
          </a:prstGeom>
        </p:spPr>
      </p:pic>
      <p:pic>
        <p:nvPicPr>
          <p:cNvPr id="12" name="slide4" descr="Blaenau Gwent">
            <a:extLst>
              <a:ext uri="{FF2B5EF4-FFF2-40B4-BE49-F238E27FC236}">
                <a16:creationId xmlns:a16="http://schemas.microsoft.com/office/drawing/2014/main" id="{86136565-5D92-D94D-B343-324A5EC9FC92}"/>
              </a:ext>
            </a:extLst>
          </p:cNvPr>
          <p:cNvPicPr>
            <a:picLocks noChangeAspect="1"/>
          </p:cNvPicPr>
          <p:nvPr/>
        </p:nvPicPr>
        <p:blipFill rotWithShape="1">
          <a:blip r:embed="rId5">
            <a:extLst>
              <a:ext uri="{28A0092B-C50C-407E-A947-70E740481C1C}">
                <a14:useLocalDpi xmlns:a14="http://schemas.microsoft.com/office/drawing/2010/main" val="0"/>
              </a:ext>
            </a:extLst>
          </a:blip>
          <a:srcRect r="25563" b="17474"/>
          <a:stretch/>
        </p:blipFill>
        <p:spPr>
          <a:xfrm>
            <a:off x="12449015" y="14837339"/>
            <a:ext cx="5487760" cy="2696192"/>
          </a:xfrm>
          <a:prstGeom prst="rect">
            <a:avLst/>
          </a:prstGeom>
        </p:spPr>
      </p:pic>
      <p:pic>
        <p:nvPicPr>
          <p:cNvPr id="13" name="slide5" descr="Bridgend">
            <a:extLst>
              <a:ext uri="{FF2B5EF4-FFF2-40B4-BE49-F238E27FC236}">
                <a16:creationId xmlns:a16="http://schemas.microsoft.com/office/drawing/2014/main" id="{E7D374DC-16F9-914E-88A4-91C87F2A7DC3}"/>
              </a:ext>
            </a:extLst>
          </p:cNvPr>
          <p:cNvPicPr>
            <a:picLocks noChangeAspect="1"/>
          </p:cNvPicPr>
          <p:nvPr/>
        </p:nvPicPr>
        <p:blipFill rotWithShape="1">
          <a:blip r:embed="rId6">
            <a:extLst>
              <a:ext uri="{28A0092B-C50C-407E-A947-70E740481C1C}">
                <a14:useLocalDpi xmlns:a14="http://schemas.microsoft.com/office/drawing/2010/main" val="0"/>
              </a:ext>
            </a:extLst>
          </a:blip>
          <a:srcRect r="24786" b="12743"/>
          <a:stretch/>
        </p:blipFill>
        <p:spPr>
          <a:xfrm>
            <a:off x="6961255" y="18283467"/>
            <a:ext cx="5487760" cy="2692841"/>
          </a:xfrm>
          <a:prstGeom prst="rect">
            <a:avLst/>
          </a:prstGeom>
        </p:spPr>
      </p:pic>
      <p:pic>
        <p:nvPicPr>
          <p:cNvPr id="14" name="slide6" descr="Caerphilly">
            <a:extLst>
              <a:ext uri="{FF2B5EF4-FFF2-40B4-BE49-F238E27FC236}">
                <a16:creationId xmlns:a16="http://schemas.microsoft.com/office/drawing/2014/main" id="{AB6C43ED-8F7B-BD4D-BEEC-B8381A4592AD}"/>
              </a:ext>
            </a:extLst>
          </p:cNvPr>
          <p:cNvPicPr>
            <a:picLocks noChangeAspect="1"/>
          </p:cNvPicPr>
          <p:nvPr/>
        </p:nvPicPr>
        <p:blipFill rotWithShape="1">
          <a:blip r:embed="rId7">
            <a:extLst>
              <a:ext uri="{28A0092B-C50C-407E-A947-70E740481C1C}">
                <a14:useLocalDpi xmlns:a14="http://schemas.microsoft.com/office/drawing/2010/main" val="0"/>
              </a:ext>
            </a:extLst>
          </a:blip>
          <a:srcRect r="25273" b="10638"/>
          <a:stretch/>
        </p:blipFill>
        <p:spPr>
          <a:xfrm>
            <a:off x="12775921" y="18337261"/>
            <a:ext cx="5487760" cy="2979122"/>
          </a:xfrm>
          <a:prstGeom prst="rect">
            <a:avLst/>
          </a:prstGeom>
        </p:spPr>
      </p:pic>
      <p:pic>
        <p:nvPicPr>
          <p:cNvPr id="15" name="slide7" descr="Cardiff">
            <a:extLst>
              <a:ext uri="{FF2B5EF4-FFF2-40B4-BE49-F238E27FC236}">
                <a16:creationId xmlns:a16="http://schemas.microsoft.com/office/drawing/2014/main" id="{A2EE8F0A-B4B1-3A47-8861-5D2CA7BC2294}"/>
              </a:ext>
            </a:extLst>
          </p:cNvPr>
          <p:cNvPicPr>
            <a:picLocks noChangeAspect="1"/>
          </p:cNvPicPr>
          <p:nvPr/>
        </p:nvPicPr>
        <p:blipFill rotWithShape="1">
          <a:blip r:embed="rId8">
            <a:extLst>
              <a:ext uri="{28A0092B-C50C-407E-A947-70E740481C1C}">
                <a14:useLocalDpi xmlns:a14="http://schemas.microsoft.com/office/drawing/2010/main" val="0"/>
              </a:ext>
            </a:extLst>
          </a:blip>
          <a:srcRect r="30039" b="14777"/>
          <a:stretch/>
        </p:blipFill>
        <p:spPr>
          <a:xfrm>
            <a:off x="18653661" y="18337261"/>
            <a:ext cx="4558013" cy="2979122"/>
          </a:xfrm>
          <a:prstGeom prst="rect">
            <a:avLst/>
          </a:prstGeom>
        </p:spPr>
      </p:pic>
      <p:pic>
        <p:nvPicPr>
          <p:cNvPr id="16" name="slide8" descr="Carmarthenshire">
            <a:extLst>
              <a:ext uri="{FF2B5EF4-FFF2-40B4-BE49-F238E27FC236}">
                <a16:creationId xmlns:a16="http://schemas.microsoft.com/office/drawing/2014/main" id="{50CF8BC6-67DC-D244-8E74-FC0DFA7A87D1}"/>
              </a:ext>
            </a:extLst>
          </p:cNvPr>
          <p:cNvPicPr>
            <a:picLocks noChangeAspect="1"/>
          </p:cNvPicPr>
          <p:nvPr/>
        </p:nvPicPr>
        <p:blipFill rotWithShape="1">
          <a:blip r:embed="rId9">
            <a:extLst>
              <a:ext uri="{28A0092B-C50C-407E-A947-70E740481C1C}">
                <a14:useLocalDpi xmlns:a14="http://schemas.microsoft.com/office/drawing/2010/main" val="0"/>
              </a:ext>
            </a:extLst>
          </a:blip>
          <a:srcRect r="25273" b="14777"/>
          <a:stretch/>
        </p:blipFill>
        <p:spPr>
          <a:xfrm>
            <a:off x="6914416" y="11535933"/>
            <a:ext cx="5487761" cy="2979122"/>
          </a:xfrm>
          <a:prstGeom prst="rect">
            <a:avLst/>
          </a:prstGeom>
        </p:spPr>
      </p:pic>
      <p:pic>
        <p:nvPicPr>
          <p:cNvPr id="17" name="slide9" descr="Ceredigion">
            <a:extLst>
              <a:ext uri="{FF2B5EF4-FFF2-40B4-BE49-F238E27FC236}">
                <a16:creationId xmlns:a16="http://schemas.microsoft.com/office/drawing/2014/main" id="{F656BC71-D6CD-EC43-AF63-D20C607FAB18}"/>
              </a:ext>
            </a:extLst>
          </p:cNvPr>
          <p:cNvPicPr>
            <a:picLocks noChangeAspect="1"/>
          </p:cNvPicPr>
          <p:nvPr/>
        </p:nvPicPr>
        <p:blipFill rotWithShape="1">
          <a:blip r:embed="rId10">
            <a:extLst>
              <a:ext uri="{28A0092B-C50C-407E-A947-70E740481C1C}">
                <a14:useLocalDpi xmlns:a14="http://schemas.microsoft.com/office/drawing/2010/main" val="0"/>
              </a:ext>
            </a:extLst>
          </a:blip>
          <a:srcRect r="29729" b="14022"/>
          <a:stretch/>
        </p:blipFill>
        <p:spPr>
          <a:xfrm>
            <a:off x="718016" y="7965782"/>
            <a:ext cx="4471112" cy="3259391"/>
          </a:xfrm>
          <a:prstGeom prst="rect">
            <a:avLst/>
          </a:prstGeom>
        </p:spPr>
      </p:pic>
      <p:pic>
        <p:nvPicPr>
          <p:cNvPr id="18" name="slide10" descr="Conwy">
            <a:extLst>
              <a:ext uri="{FF2B5EF4-FFF2-40B4-BE49-F238E27FC236}">
                <a16:creationId xmlns:a16="http://schemas.microsoft.com/office/drawing/2014/main" id="{2026BBE7-4919-9C4E-AB62-3C6004A5539E}"/>
              </a:ext>
            </a:extLst>
          </p:cNvPr>
          <p:cNvPicPr>
            <a:picLocks noChangeAspect="1"/>
          </p:cNvPicPr>
          <p:nvPr/>
        </p:nvPicPr>
        <p:blipFill rotWithShape="1">
          <a:blip r:embed="rId11">
            <a:extLst>
              <a:ext uri="{28A0092B-C50C-407E-A947-70E740481C1C}">
                <a14:useLocalDpi xmlns:a14="http://schemas.microsoft.com/office/drawing/2010/main" val="0"/>
              </a:ext>
            </a:extLst>
          </a:blip>
          <a:srcRect r="28422" b="15245"/>
          <a:stretch/>
        </p:blipFill>
        <p:spPr>
          <a:xfrm>
            <a:off x="6914416" y="4609560"/>
            <a:ext cx="4554310" cy="2962759"/>
          </a:xfrm>
          <a:prstGeom prst="rect">
            <a:avLst/>
          </a:prstGeom>
        </p:spPr>
      </p:pic>
      <p:pic>
        <p:nvPicPr>
          <p:cNvPr id="19" name="slide11" descr="Denbighshire">
            <a:extLst>
              <a:ext uri="{FF2B5EF4-FFF2-40B4-BE49-F238E27FC236}">
                <a16:creationId xmlns:a16="http://schemas.microsoft.com/office/drawing/2014/main" id="{6D7C69FE-BD87-7E4F-8E4D-7E48EDC05CF0}"/>
              </a:ext>
            </a:extLst>
          </p:cNvPr>
          <p:cNvPicPr>
            <a:picLocks noChangeAspect="1"/>
          </p:cNvPicPr>
          <p:nvPr/>
        </p:nvPicPr>
        <p:blipFill rotWithShape="1">
          <a:blip r:embed="rId12">
            <a:extLst>
              <a:ext uri="{28A0092B-C50C-407E-A947-70E740481C1C}">
                <a14:useLocalDpi xmlns:a14="http://schemas.microsoft.com/office/drawing/2010/main" val="0"/>
              </a:ext>
            </a:extLst>
          </a:blip>
          <a:srcRect r="28422" b="14777"/>
          <a:stretch/>
        </p:blipFill>
        <p:spPr>
          <a:xfrm>
            <a:off x="12251310" y="4601378"/>
            <a:ext cx="4554310" cy="2979122"/>
          </a:xfrm>
          <a:prstGeom prst="rect">
            <a:avLst/>
          </a:prstGeom>
        </p:spPr>
      </p:pic>
      <p:pic>
        <p:nvPicPr>
          <p:cNvPr id="20" name="slide12" descr="Flintshire">
            <a:extLst>
              <a:ext uri="{FF2B5EF4-FFF2-40B4-BE49-F238E27FC236}">
                <a16:creationId xmlns:a16="http://schemas.microsoft.com/office/drawing/2014/main" id="{BD6B0DDA-F72A-2446-8E2D-CD8D44EEB332}"/>
              </a:ext>
            </a:extLst>
          </p:cNvPr>
          <p:cNvPicPr>
            <a:picLocks noChangeAspect="1"/>
          </p:cNvPicPr>
          <p:nvPr/>
        </p:nvPicPr>
        <p:blipFill rotWithShape="1">
          <a:blip r:embed="rId13">
            <a:extLst>
              <a:ext uri="{28A0092B-C50C-407E-A947-70E740481C1C}">
                <a14:useLocalDpi xmlns:a14="http://schemas.microsoft.com/office/drawing/2010/main" val="0"/>
              </a:ext>
            </a:extLst>
          </a:blip>
          <a:srcRect r="25273" b="10638"/>
          <a:stretch/>
        </p:blipFill>
        <p:spPr>
          <a:xfrm>
            <a:off x="17588204" y="4593197"/>
            <a:ext cx="5487760" cy="2979122"/>
          </a:xfrm>
          <a:prstGeom prst="rect">
            <a:avLst/>
          </a:prstGeom>
        </p:spPr>
      </p:pic>
      <p:pic>
        <p:nvPicPr>
          <p:cNvPr id="21" name="slide13" descr="Gwynedd">
            <a:extLst>
              <a:ext uri="{FF2B5EF4-FFF2-40B4-BE49-F238E27FC236}">
                <a16:creationId xmlns:a16="http://schemas.microsoft.com/office/drawing/2014/main" id="{3950D1D2-50ED-AD45-B801-D7C23C1EB8A6}"/>
              </a:ext>
            </a:extLst>
          </p:cNvPr>
          <p:cNvPicPr>
            <a:picLocks noChangeAspect="1"/>
          </p:cNvPicPr>
          <p:nvPr/>
        </p:nvPicPr>
        <p:blipFill rotWithShape="1">
          <a:blip r:embed="rId14">
            <a:extLst>
              <a:ext uri="{28A0092B-C50C-407E-A947-70E740481C1C}">
                <a14:useLocalDpi xmlns:a14="http://schemas.microsoft.com/office/drawing/2010/main" val="0"/>
              </a:ext>
            </a:extLst>
          </a:blip>
          <a:srcRect r="30684" b="14777"/>
          <a:stretch/>
        </p:blipFill>
        <p:spPr>
          <a:xfrm>
            <a:off x="6914417" y="7931646"/>
            <a:ext cx="4554310" cy="2979121"/>
          </a:xfrm>
          <a:prstGeom prst="rect">
            <a:avLst/>
          </a:prstGeom>
        </p:spPr>
      </p:pic>
      <p:pic>
        <p:nvPicPr>
          <p:cNvPr id="22" name="slide14" descr="Isle of Anglesey">
            <a:extLst>
              <a:ext uri="{FF2B5EF4-FFF2-40B4-BE49-F238E27FC236}">
                <a16:creationId xmlns:a16="http://schemas.microsoft.com/office/drawing/2014/main" id="{642F09C3-A47B-B040-96A0-5D9FC683BC53}"/>
              </a:ext>
            </a:extLst>
          </p:cNvPr>
          <p:cNvPicPr>
            <a:picLocks noChangeAspect="1"/>
          </p:cNvPicPr>
          <p:nvPr/>
        </p:nvPicPr>
        <p:blipFill rotWithShape="1">
          <a:blip r:embed="rId15">
            <a:extLst>
              <a:ext uri="{28A0092B-C50C-407E-A947-70E740481C1C}">
                <a14:useLocalDpi xmlns:a14="http://schemas.microsoft.com/office/drawing/2010/main" val="0"/>
              </a:ext>
            </a:extLst>
          </a:blip>
          <a:srcRect r="25796" b="14608"/>
          <a:stretch/>
        </p:blipFill>
        <p:spPr>
          <a:xfrm>
            <a:off x="718016" y="4643921"/>
            <a:ext cx="4410357" cy="2985021"/>
          </a:xfrm>
          <a:prstGeom prst="rect">
            <a:avLst/>
          </a:prstGeom>
        </p:spPr>
      </p:pic>
      <p:pic>
        <p:nvPicPr>
          <p:cNvPr id="23" name="slide15" descr="Merthyr Tydfil">
            <a:extLst>
              <a:ext uri="{FF2B5EF4-FFF2-40B4-BE49-F238E27FC236}">
                <a16:creationId xmlns:a16="http://schemas.microsoft.com/office/drawing/2014/main" id="{D32995F7-5E92-4643-9CEC-295EAF76F2E5}"/>
              </a:ext>
            </a:extLst>
          </p:cNvPr>
          <p:cNvPicPr>
            <a:picLocks noChangeAspect="1"/>
          </p:cNvPicPr>
          <p:nvPr/>
        </p:nvPicPr>
        <p:blipFill rotWithShape="1">
          <a:blip r:embed="rId16">
            <a:extLst>
              <a:ext uri="{28A0092B-C50C-407E-A947-70E740481C1C}">
                <a14:useLocalDpi xmlns:a14="http://schemas.microsoft.com/office/drawing/2010/main" val="0"/>
              </a:ext>
            </a:extLst>
          </a:blip>
          <a:srcRect r="29357" b="14776"/>
          <a:stretch/>
        </p:blipFill>
        <p:spPr>
          <a:xfrm>
            <a:off x="18604852" y="14971750"/>
            <a:ext cx="4447729" cy="2979123"/>
          </a:xfrm>
          <a:prstGeom prst="rect">
            <a:avLst/>
          </a:prstGeom>
        </p:spPr>
      </p:pic>
      <p:pic>
        <p:nvPicPr>
          <p:cNvPr id="24" name="slide16" descr="Monmouthshire">
            <a:extLst>
              <a:ext uri="{FF2B5EF4-FFF2-40B4-BE49-F238E27FC236}">
                <a16:creationId xmlns:a16="http://schemas.microsoft.com/office/drawing/2014/main" id="{EC32B1C6-D21D-7240-88F7-C536787FC9EF}"/>
              </a:ext>
            </a:extLst>
          </p:cNvPr>
          <p:cNvPicPr>
            <a:picLocks noChangeAspect="1"/>
          </p:cNvPicPr>
          <p:nvPr/>
        </p:nvPicPr>
        <p:blipFill rotWithShape="1">
          <a:blip r:embed="rId17">
            <a:extLst>
              <a:ext uri="{28A0092B-C50C-407E-A947-70E740481C1C}">
                <a14:useLocalDpi xmlns:a14="http://schemas.microsoft.com/office/drawing/2010/main" val="0"/>
              </a:ext>
            </a:extLst>
          </a:blip>
          <a:srcRect r="25273" b="14777"/>
          <a:stretch/>
        </p:blipFill>
        <p:spPr>
          <a:xfrm>
            <a:off x="653218" y="21985998"/>
            <a:ext cx="5487760" cy="2979122"/>
          </a:xfrm>
          <a:prstGeom prst="rect">
            <a:avLst/>
          </a:prstGeom>
        </p:spPr>
      </p:pic>
      <p:pic>
        <p:nvPicPr>
          <p:cNvPr id="25" name="slide17" descr="Neath &amp;amp; Port Talbot">
            <a:extLst>
              <a:ext uri="{FF2B5EF4-FFF2-40B4-BE49-F238E27FC236}">
                <a16:creationId xmlns:a16="http://schemas.microsoft.com/office/drawing/2014/main" id="{B00A75CE-3B75-634F-80F0-F0452D8CE1D9}"/>
              </a:ext>
            </a:extLst>
          </p:cNvPr>
          <p:cNvPicPr>
            <a:picLocks noChangeAspect="1"/>
          </p:cNvPicPr>
          <p:nvPr/>
        </p:nvPicPr>
        <p:blipFill rotWithShape="1">
          <a:blip r:embed="rId18">
            <a:extLst>
              <a:ext uri="{28A0092B-C50C-407E-A947-70E740481C1C}">
                <a14:useLocalDpi xmlns:a14="http://schemas.microsoft.com/office/drawing/2010/main" val="0"/>
              </a:ext>
            </a:extLst>
          </a:blip>
          <a:srcRect r="29729" b="14777"/>
          <a:stretch/>
        </p:blipFill>
        <p:spPr>
          <a:xfrm>
            <a:off x="12546134" y="11535933"/>
            <a:ext cx="4471112" cy="2979122"/>
          </a:xfrm>
          <a:prstGeom prst="rect">
            <a:avLst/>
          </a:prstGeom>
        </p:spPr>
      </p:pic>
      <p:pic>
        <p:nvPicPr>
          <p:cNvPr id="26" name="slide18" descr="Newport">
            <a:extLst>
              <a:ext uri="{FF2B5EF4-FFF2-40B4-BE49-F238E27FC236}">
                <a16:creationId xmlns:a16="http://schemas.microsoft.com/office/drawing/2014/main" id="{3F281E80-F51C-E641-B8F5-11BC30CA7BAE}"/>
              </a:ext>
            </a:extLst>
          </p:cNvPr>
          <p:cNvPicPr>
            <a:picLocks noChangeAspect="1"/>
          </p:cNvPicPr>
          <p:nvPr/>
        </p:nvPicPr>
        <p:blipFill rotWithShape="1">
          <a:blip r:embed="rId19">
            <a:extLst>
              <a:ext uri="{28A0092B-C50C-407E-A947-70E740481C1C}">
                <a14:useLocalDpi xmlns:a14="http://schemas.microsoft.com/office/drawing/2010/main" val="0"/>
              </a:ext>
            </a:extLst>
          </a:blip>
          <a:srcRect r="25273" b="10638"/>
          <a:stretch/>
        </p:blipFill>
        <p:spPr>
          <a:xfrm>
            <a:off x="6961255" y="22013491"/>
            <a:ext cx="5487760" cy="2979122"/>
          </a:xfrm>
          <a:prstGeom prst="rect">
            <a:avLst/>
          </a:prstGeom>
        </p:spPr>
      </p:pic>
      <p:pic>
        <p:nvPicPr>
          <p:cNvPr id="27" name="slide19" descr="Pembrokeshire">
            <a:extLst>
              <a:ext uri="{FF2B5EF4-FFF2-40B4-BE49-F238E27FC236}">
                <a16:creationId xmlns:a16="http://schemas.microsoft.com/office/drawing/2014/main" id="{1C96E80D-D04E-4242-A1E2-E76E080C9F80}"/>
              </a:ext>
            </a:extLst>
          </p:cNvPr>
          <p:cNvPicPr>
            <a:picLocks noChangeAspect="1"/>
          </p:cNvPicPr>
          <p:nvPr/>
        </p:nvPicPr>
        <p:blipFill rotWithShape="1">
          <a:blip r:embed="rId20">
            <a:extLst>
              <a:ext uri="{28A0092B-C50C-407E-A947-70E740481C1C}">
                <a14:useLocalDpi xmlns:a14="http://schemas.microsoft.com/office/drawing/2010/main" val="0"/>
              </a:ext>
            </a:extLst>
          </a:blip>
          <a:srcRect r="25273" b="13744"/>
          <a:stretch/>
        </p:blipFill>
        <p:spPr>
          <a:xfrm>
            <a:off x="718016" y="11602744"/>
            <a:ext cx="5487762" cy="3015218"/>
          </a:xfrm>
          <a:prstGeom prst="rect">
            <a:avLst/>
          </a:prstGeom>
        </p:spPr>
      </p:pic>
      <p:pic>
        <p:nvPicPr>
          <p:cNvPr id="28" name="slide20" descr="Powys">
            <a:extLst>
              <a:ext uri="{FF2B5EF4-FFF2-40B4-BE49-F238E27FC236}">
                <a16:creationId xmlns:a16="http://schemas.microsoft.com/office/drawing/2014/main" id="{2092EF91-2043-1745-A95E-0BB005DD6924}"/>
              </a:ext>
            </a:extLst>
          </p:cNvPr>
          <p:cNvPicPr>
            <a:picLocks noChangeAspect="1"/>
          </p:cNvPicPr>
          <p:nvPr/>
        </p:nvPicPr>
        <p:blipFill rotWithShape="1">
          <a:blip r:embed="rId21">
            <a:extLst>
              <a:ext uri="{28A0092B-C50C-407E-A947-70E740481C1C}">
                <a14:useLocalDpi xmlns:a14="http://schemas.microsoft.com/office/drawing/2010/main" val="0"/>
              </a:ext>
            </a:extLst>
          </a:blip>
          <a:srcRect r="30097" b="14776"/>
          <a:stretch/>
        </p:blipFill>
        <p:spPr>
          <a:xfrm>
            <a:off x="12251311" y="7958936"/>
            <a:ext cx="4554310" cy="2979124"/>
          </a:xfrm>
          <a:prstGeom prst="rect">
            <a:avLst/>
          </a:prstGeom>
        </p:spPr>
      </p:pic>
      <p:pic>
        <p:nvPicPr>
          <p:cNvPr id="29" name="slide21" descr="Rhondda Cynon Taff">
            <a:extLst>
              <a:ext uri="{FF2B5EF4-FFF2-40B4-BE49-F238E27FC236}">
                <a16:creationId xmlns:a16="http://schemas.microsoft.com/office/drawing/2014/main" id="{6275AF14-5261-4545-A9B6-79D565E92C88}"/>
              </a:ext>
            </a:extLst>
          </p:cNvPr>
          <p:cNvPicPr>
            <a:picLocks noChangeAspect="1"/>
          </p:cNvPicPr>
          <p:nvPr/>
        </p:nvPicPr>
        <p:blipFill rotWithShape="1">
          <a:blip r:embed="rId22">
            <a:extLst>
              <a:ext uri="{28A0092B-C50C-407E-A947-70E740481C1C}">
                <a14:useLocalDpi xmlns:a14="http://schemas.microsoft.com/office/drawing/2010/main" val="0"/>
              </a:ext>
            </a:extLst>
          </a:blip>
          <a:srcRect r="25273" b="18361"/>
          <a:stretch/>
        </p:blipFill>
        <p:spPr>
          <a:xfrm>
            <a:off x="17588201" y="11527982"/>
            <a:ext cx="5487763" cy="2853846"/>
          </a:xfrm>
          <a:prstGeom prst="rect">
            <a:avLst/>
          </a:prstGeom>
        </p:spPr>
      </p:pic>
      <p:pic>
        <p:nvPicPr>
          <p:cNvPr id="30" name="slide23" descr="Torfaen">
            <a:extLst>
              <a:ext uri="{FF2B5EF4-FFF2-40B4-BE49-F238E27FC236}">
                <a16:creationId xmlns:a16="http://schemas.microsoft.com/office/drawing/2014/main" id="{7B213DA8-16C6-0545-9F06-343D7CE99805}"/>
              </a:ext>
            </a:extLst>
          </p:cNvPr>
          <p:cNvPicPr>
            <a:picLocks noChangeAspect="1"/>
          </p:cNvPicPr>
          <p:nvPr/>
        </p:nvPicPr>
        <p:blipFill rotWithShape="1">
          <a:blip r:embed="rId23">
            <a:extLst>
              <a:ext uri="{28A0092B-C50C-407E-A947-70E740481C1C}">
                <a14:useLocalDpi xmlns:a14="http://schemas.microsoft.com/office/drawing/2010/main" val="0"/>
              </a:ext>
            </a:extLst>
          </a:blip>
          <a:srcRect r="24589" b="15245"/>
          <a:stretch/>
        </p:blipFill>
        <p:spPr>
          <a:xfrm>
            <a:off x="718015" y="18301621"/>
            <a:ext cx="5487762" cy="2962759"/>
          </a:xfrm>
          <a:prstGeom prst="rect">
            <a:avLst/>
          </a:prstGeom>
        </p:spPr>
      </p:pic>
      <p:pic>
        <p:nvPicPr>
          <p:cNvPr id="31" name="slide22" descr="Swansea">
            <a:extLst>
              <a:ext uri="{FF2B5EF4-FFF2-40B4-BE49-F238E27FC236}">
                <a16:creationId xmlns:a16="http://schemas.microsoft.com/office/drawing/2014/main" id="{DC062F9F-91C9-E040-BF0D-97311A0F907B}"/>
              </a:ext>
            </a:extLst>
          </p:cNvPr>
          <p:cNvPicPr>
            <a:picLocks noChangeAspect="1"/>
          </p:cNvPicPr>
          <p:nvPr/>
        </p:nvPicPr>
        <p:blipFill rotWithShape="1">
          <a:blip r:embed="rId24">
            <a:extLst>
              <a:ext uri="{28A0092B-C50C-407E-A947-70E740481C1C}">
                <a14:useLocalDpi xmlns:a14="http://schemas.microsoft.com/office/drawing/2010/main" val="0"/>
              </a:ext>
            </a:extLst>
          </a:blip>
          <a:srcRect r="25273" b="9311"/>
          <a:stretch/>
        </p:blipFill>
        <p:spPr>
          <a:xfrm>
            <a:off x="718015" y="14908832"/>
            <a:ext cx="5487763" cy="3023349"/>
          </a:xfrm>
          <a:prstGeom prst="rect">
            <a:avLst/>
          </a:prstGeom>
        </p:spPr>
      </p:pic>
      <p:pic>
        <p:nvPicPr>
          <p:cNvPr id="32" name="slide24" descr="Vale of Glamorgan">
            <a:extLst>
              <a:ext uri="{FF2B5EF4-FFF2-40B4-BE49-F238E27FC236}">
                <a16:creationId xmlns:a16="http://schemas.microsoft.com/office/drawing/2014/main" id="{EDF3DEB2-B23C-7643-8698-B0743030CD64}"/>
              </a:ext>
            </a:extLst>
          </p:cNvPr>
          <p:cNvPicPr>
            <a:picLocks noChangeAspect="1"/>
          </p:cNvPicPr>
          <p:nvPr/>
        </p:nvPicPr>
        <p:blipFill rotWithShape="1">
          <a:blip r:embed="rId25">
            <a:extLst>
              <a:ext uri="{28A0092B-C50C-407E-A947-70E740481C1C}">
                <a14:useLocalDpi xmlns:a14="http://schemas.microsoft.com/office/drawing/2010/main" val="0"/>
              </a:ext>
            </a:extLst>
          </a:blip>
          <a:srcRect r="25273" b="13744"/>
          <a:stretch/>
        </p:blipFill>
        <p:spPr>
          <a:xfrm>
            <a:off x="6914415" y="14774857"/>
            <a:ext cx="5487762" cy="3015218"/>
          </a:xfrm>
          <a:prstGeom prst="rect">
            <a:avLst/>
          </a:prstGeom>
        </p:spPr>
      </p:pic>
      <p:pic>
        <p:nvPicPr>
          <p:cNvPr id="33" name="slide22" descr="Swansea">
            <a:extLst>
              <a:ext uri="{FF2B5EF4-FFF2-40B4-BE49-F238E27FC236}">
                <a16:creationId xmlns:a16="http://schemas.microsoft.com/office/drawing/2014/main" id="{10ED9F54-A959-574A-A76D-4B9AA9D4B1DE}"/>
              </a:ext>
            </a:extLst>
          </p:cNvPr>
          <p:cNvPicPr>
            <a:picLocks noChangeAspect="1"/>
          </p:cNvPicPr>
          <p:nvPr/>
        </p:nvPicPr>
        <p:blipFill rotWithShape="1">
          <a:blip r:embed="rId24">
            <a:extLst>
              <a:ext uri="{28A0092B-C50C-407E-A947-70E740481C1C}">
                <a14:useLocalDpi xmlns:a14="http://schemas.microsoft.com/office/drawing/2010/main" val="0"/>
              </a:ext>
            </a:extLst>
          </a:blip>
          <a:srcRect l="74145" b="47147"/>
          <a:stretch/>
        </p:blipFill>
        <p:spPr>
          <a:xfrm>
            <a:off x="37724315" y="407049"/>
            <a:ext cx="1898722" cy="1761993"/>
          </a:xfrm>
          <a:prstGeom prst="rect">
            <a:avLst/>
          </a:prstGeom>
        </p:spPr>
      </p:pic>
    </p:spTree>
    <p:extLst>
      <p:ext uri="{BB962C8B-B14F-4D97-AF65-F5344CB8AC3E}">
        <p14:creationId xmlns:p14="http://schemas.microsoft.com/office/powerpoint/2010/main" val="30751142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AB538B17-6B2A-5A47-BDAA-1089B5B8AF14}"/>
              </a:ext>
            </a:extLst>
          </p:cNvPr>
          <p:cNvSpPr txBox="1"/>
          <p:nvPr/>
        </p:nvSpPr>
        <p:spPr>
          <a:xfrm>
            <a:off x="805131" y="482170"/>
            <a:ext cx="13883506" cy="1323439"/>
          </a:xfrm>
          <a:prstGeom prst="rect">
            <a:avLst/>
          </a:prstGeom>
          <a:noFill/>
        </p:spPr>
        <p:txBody>
          <a:bodyPr wrap="square" rtlCol="0">
            <a:spAutoFit/>
          </a:bodyPr>
          <a:lstStyle/>
          <a:p>
            <a:r>
              <a:rPr lang="en-GB" sz="8000" dirty="0"/>
              <a:t>Total Crashes to Light Conditions.</a:t>
            </a:r>
          </a:p>
        </p:txBody>
      </p:sp>
      <p:pic>
        <p:nvPicPr>
          <p:cNvPr id="10" name="Picture 9" descr="Map&#10;&#10;Description automatically generated">
            <a:extLst>
              <a:ext uri="{FF2B5EF4-FFF2-40B4-BE49-F238E27FC236}">
                <a16:creationId xmlns:a16="http://schemas.microsoft.com/office/drawing/2014/main" id="{405DA148-DA01-9E46-AF4F-804671AFF149}"/>
              </a:ext>
            </a:extLst>
          </p:cNvPr>
          <p:cNvPicPr>
            <a:picLocks noChangeAspect="1"/>
          </p:cNvPicPr>
          <p:nvPr/>
        </p:nvPicPr>
        <p:blipFill rotWithShape="1">
          <a:blip r:embed="rId2"/>
          <a:srcRect l="19496" r="15752"/>
          <a:stretch/>
        </p:blipFill>
        <p:spPr>
          <a:xfrm>
            <a:off x="27075792" y="13879513"/>
            <a:ext cx="13387443" cy="16395700"/>
          </a:xfrm>
          <a:prstGeom prst="rect">
            <a:avLst/>
          </a:prstGeom>
        </p:spPr>
      </p:pic>
      <p:sp>
        <p:nvSpPr>
          <p:cNvPr id="2" name="TextBox 1">
            <a:extLst>
              <a:ext uri="{FF2B5EF4-FFF2-40B4-BE49-F238E27FC236}">
                <a16:creationId xmlns:a16="http://schemas.microsoft.com/office/drawing/2014/main" id="{13E79CAA-2257-424A-85D0-43EF377ECEAC}"/>
              </a:ext>
            </a:extLst>
          </p:cNvPr>
          <p:cNvSpPr txBox="1"/>
          <p:nvPr/>
        </p:nvSpPr>
        <p:spPr>
          <a:xfrm>
            <a:off x="805131" y="2856608"/>
            <a:ext cx="7748337" cy="369332"/>
          </a:xfrm>
          <a:prstGeom prst="rect">
            <a:avLst/>
          </a:prstGeom>
          <a:noFill/>
        </p:spPr>
        <p:txBody>
          <a:bodyPr wrap="square" rtlCol="0">
            <a:spAutoFit/>
          </a:bodyPr>
          <a:lstStyle/>
          <a:p>
            <a:r>
              <a:rPr lang="en-GB" dirty="0"/>
              <a:t>Give a brief </a:t>
            </a:r>
            <a:r>
              <a:rPr lang="en-GB" dirty="0" err="1"/>
              <a:t>ocverview</a:t>
            </a:r>
            <a:endParaRPr lang="en-GB" dirty="0"/>
          </a:p>
        </p:txBody>
      </p:sp>
      <p:pic>
        <p:nvPicPr>
          <p:cNvPr id="11" name="slide25" descr="Wrexham">
            <a:extLst>
              <a:ext uri="{FF2B5EF4-FFF2-40B4-BE49-F238E27FC236}">
                <a16:creationId xmlns:a16="http://schemas.microsoft.com/office/drawing/2014/main" id="{7ECAA9BB-13D2-5741-9691-7E6E0036B9F3}"/>
              </a:ext>
            </a:extLst>
          </p:cNvPr>
          <p:cNvPicPr>
            <a:picLocks noChangeAspect="1"/>
          </p:cNvPicPr>
          <p:nvPr/>
        </p:nvPicPr>
        <p:blipFill rotWithShape="1">
          <a:blip r:embed="rId3">
            <a:extLst>
              <a:ext uri="{28A0092B-C50C-407E-A947-70E740481C1C}">
                <a14:useLocalDpi xmlns:a14="http://schemas.microsoft.com/office/drawing/2010/main" val="0"/>
              </a:ext>
            </a:extLst>
          </a:blip>
          <a:srcRect r="25273" b="10638"/>
          <a:stretch/>
        </p:blipFill>
        <p:spPr>
          <a:xfrm>
            <a:off x="21781857" y="22385495"/>
            <a:ext cx="5884184" cy="3060000"/>
          </a:xfrm>
          <a:prstGeom prst="rect">
            <a:avLst/>
          </a:prstGeom>
        </p:spPr>
      </p:pic>
      <p:pic>
        <p:nvPicPr>
          <p:cNvPr id="12" name="slide4" descr="Blaenau Gwent">
            <a:extLst>
              <a:ext uri="{FF2B5EF4-FFF2-40B4-BE49-F238E27FC236}">
                <a16:creationId xmlns:a16="http://schemas.microsoft.com/office/drawing/2014/main" id="{86136565-5D92-D94D-B343-324A5EC9FC92}"/>
              </a:ext>
            </a:extLst>
          </p:cNvPr>
          <p:cNvPicPr>
            <a:picLocks noChangeAspect="1"/>
          </p:cNvPicPr>
          <p:nvPr/>
        </p:nvPicPr>
        <p:blipFill rotWithShape="1">
          <a:blip r:embed="rId4">
            <a:extLst>
              <a:ext uri="{28A0092B-C50C-407E-A947-70E740481C1C}">
                <a14:useLocalDpi xmlns:a14="http://schemas.microsoft.com/office/drawing/2010/main" val="0"/>
              </a:ext>
            </a:extLst>
          </a:blip>
          <a:srcRect r="25563" b="17474"/>
          <a:stretch/>
        </p:blipFill>
        <p:spPr>
          <a:xfrm>
            <a:off x="14295103" y="4631193"/>
            <a:ext cx="6228245" cy="3060000"/>
          </a:xfrm>
          <a:prstGeom prst="rect">
            <a:avLst/>
          </a:prstGeom>
        </p:spPr>
      </p:pic>
      <p:pic>
        <p:nvPicPr>
          <p:cNvPr id="13" name="slide5" descr="Bridgend">
            <a:extLst>
              <a:ext uri="{FF2B5EF4-FFF2-40B4-BE49-F238E27FC236}">
                <a16:creationId xmlns:a16="http://schemas.microsoft.com/office/drawing/2014/main" id="{E7D374DC-16F9-914E-88A4-91C87F2A7DC3}"/>
              </a:ext>
            </a:extLst>
          </p:cNvPr>
          <p:cNvPicPr>
            <a:picLocks noChangeAspect="1"/>
          </p:cNvPicPr>
          <p:nvPr/>
        </p:nvPicPr>
        <p:blipFill rotWithShape="1">
          <a:blip r:embed="rId5">
            <a:extLst>
              <a:ext uri="{28A0092B-C50C-407E-A947-70E740481C1C}">
                <a14:useLocalDpi xmlns:a14="http://schemas.microsoft.com/office/drawing/2010/main" val="0"/>
              </a:ext>
            </a:extLst>
          </a:blip>
          <a:srcRect r="24786" b="12743"/>
          <a:stretch/>
        </p:blipFill>
        <p:spPr>
          <a:xfrm>
            <a:off x="21781858" y="4653584"/>
            <a:ext cx="5884183" cy="3060000"/>
          </a:xfrm>
          <a:prstGeom prst="rect">
            <a:avLst/>
          </a:prstGeom>
        </p:spPr>
      </p:pic>
      <p:pic>
        <p:nvPicPr>
          <p:cNvPr id="14" name="slide6" descr="Caerphilly">
            <a:extLst>
              <a:ext uri="{FF2B5EF4-FFF2-40B4-BE49-F238E27FC236}">
                <a16:creationId xmlns:a16="http://schemas.microsoft.com/office/drawing/2014/main" id="{AB6C43ED-8F7B-BD4D-BEEC-B8381A4592AD}"/>
              </a:ext>
            </a:extLst>
          </p:cNvPr>
          <p:cNvPicPr>
            <a:picLocks noChangeAspect="1"/>
          </p:cNvPicPr>
          <p:nvPr/>
        </p:nvPicPr>
        <p:blipFill rotWithShape="1">
          <a:blip r:embed="rId6">
            <a:extLst>
              <a:ext uri="{28A0092B-C50C-407E-A947-70E740481C1C}">
                <a14:useLocalDpi xmlns:a14="http://schemas.microsoft.com/office/drawing/2010/main" val="0"/>
              </a:ext>
            </a:extLst>
          </a:blip>
          <a:srcRect r="25273" b="10638"/>
          <a:stretch/>
        </p:blipFill>
        <p:spPr>
          <a:xfrm>
            <a:off x="805132" y="8138181"/>
            <a:ext cx="5636743" cy="3060000"/>
          </a:xfrm>
          <a:prstGeom prst="rect">
            <a:avLst/>
          </a:prstGeom>
        </p:spPr>
      </p:pic>
      <p:pic>
        <p:nvPicPr>
          <p:cNvPr id="15" name="slide7" descr="Cardiff">
            <a:extLst>
              <a:ext uri="{FF2B5EF4-FFF2-40B4-BE49-F238E27FC236}">
                <a16:creationId xmlns:a16="http://schemas.microsoft.com/office/drawing/2014/main" id="{A2EE8F0A-B4B1-3A47-8861-5D2CA7BC2294}"/>
              </a:ext>
            </a:extLst>
          </p:cNvPr>
          <p:cNvPicPr>
            <a:picLocks noChangeAspect="1"/>
          </p:cNvPicPr>
          <p:nvPr/>
        </p:nvPicPr>
        <p:blipFill rotWithShape="1">
          <a:blip r:embed="rId7">
            <a:extLst>
              <a:ext uri="{28A0092B-C50C-407E-A947-70E740481C1C}">
                <a14:useLocalDpi xmlns:a14="http://schemas.microsoft.com/office/drawing/2010/main" val="0"/>
              </a:ext>
            </a:extLst>
          </a:blip>
          <a:srcRect r="30039" b="14777"/>
          <a:stretch/>
        </p:blipFill>
        <p:spPr>
          <a:xfrm>
            <a:off x="8350917" y="8112751"/>
            <a:ext cx="5487760" cy="3060000"/>
          </a:xfrm>
          <a:prstGeom prst="rect">
            <a:avLst/>
          </a:prstGeom>
        </p:spPr>
      </p:pic>
      <p:pic>
        <p:nvPicPr>
          <p:cNvPr id="16" name="slide8" descr="Carmarthenshire">
            <a:extLst>
              <a:ext uri="{FF2B5EF4-FFF2-40B4-BE49-F238E27FC236}">
                <a16:creationId xmlns:a16="http://schemas.microsoft.com/office/drawing/2014/main" id="{50CF8BC6-67DC-D244-8E74-FC0DFA7A87D1}"/>
              </a:ext>
            </a:extLst>
          </p:cNvPr>
          <p:cNvPicPr>
            <a:picLocks noChangeAspect="1"/>
          </p:cNvPicPr>
          <p:nvPr/>
        </p:nvPicPr>
        <p:blipFill rotWithShape="1">
          <a:blip r:embed="rId8">
            <a:extLst>
              <a:ext uri="{28A0092B-C50C-407E-A947-70E740481C1C}">
                <a14:useLocalDpi xmlns:a14="http://schemas.microsoft.com/office/drawing/2010/main" val="0"/>
              </a:ext>
            </a:extLst>
          </a:blip>
          <a:srcRect r="25273" b="14777"/>
          <a:stretch/>
        </p:blipFill>
        <p:spPr>
          <a:xfrm>
            <a:off x="14515396" y="8115790"/>
            <a:ext cx="6007952" cy="3060000"/>
          </a:xfrm>
          <a:prstGeom prst="rect">
            <a:avLst/>
          </a:prstGeom>
        </p:spPr>
      </p:pic>
      <p:pic>
        <p:nvPicPr>
          <p:cNvPr id="17" name="slide9" descr="Ceredigion">
            <a:extLst>
              <a:ext uri="{FF2B5EF4-FFF2-40B4-BE49-F238E27FC236}">
                <a16:creationId xmlns:a16="http://schemas.microsoft.com/office/drawing/2014/main" id="{F656BC71-D6CD-EC43-AF63-D20C607FAB18}"/>
              </a:ext>
            </a:extLst>
          </p:cNvPr>
          <p:cNvPicPr>
            <a:picLocks noChangeAspect="1"/>
          </p:cNvPicPr>
          <p:nvPr/>
        </p:nvPicPr>
        <p:blipFill rotWithShape="1">
          <a:blip r:embed="rId9">
            <a:extLst>
              <a:ext uri="{28A0092B-C50C-407E-A947-70E740481C1C}">
                <a14:useLocalDpi xmlns:a14="http://schemas.microsoft.com/office/drawing/2010/main" val="0"/>
              </a:ext>
            </a:extLst>
          </a:blip>
          <a:srcRect r="29729" b="14022"/>
          <a:stretch/>
        </p:blipFill>
        <p:spPr>
          <a:xfrm>
            <a:off x="21781858" y="8112751"/>
            <a:ext cx="5884183" cy="3060000"/>
          </a:xfrm>
          <a:prstGeom prst="rect">
            <a:avLst/>
          </a:prstGeom>
        </p:spPr>
      </p:pic>
      <p:pic>
        <p:nvPicPr>
          <p:cNvPr id="18" name="slide10" descr="Conwy">
            <a:extLst>
              <a:ext uri="{FF2B5EF4-FFF2-40B4-BE49-F238E27FC236}">
                <a16:creationId xmlns:a16="http://schemas.microsoft.com/office/drawing/2014/main" id="{2026BBE7-4919-9C4E-AB62-3C6004A5539E}"/>
              </a:ext>
            </a:extLst>
          </p:cNvPr>
          <p:cNvPicPr>
            <a:picLocks noChangeAspect="1"/>
          </p:cNvPicPr>
          <p:nvPr/>
        </p:nvPicPr>
        <p:blipFill rotWithShape="1">
          <a:blip r:embed="rId10">
            <a:extLst>
              <a:ext uri="{28A0092B-C50C-407E-A947-70E740481C1C}">
                <a14:useLocalDpi xmlns:a14="http://schemas.microsoft.com/office/drawing/2010/main" val="0"/>
              </a:ext>
            </a:extLst>
          </a:blip>
          <a:srcRect r="28422" b="15245"/>
          <a:stretch/>
        </p:blipFill>
        <p:spPr>
          <a:xfrm>
            <a:off x="805132" y="11689901"/>
            <a:ext cx="5636743" cy="3060000"/>
          </a:xfrm>
          <a:prstGeom prst="rect">
            <a:avLst/>
          </a:prstGeom>
        </p:spPr>
      </p:pic>
      <p:pic>
        <p:nvPicPr>
          <p:cNvPr id="19" name="slide11" descr="Denbighshire">
            <a:extLst>
              <a:ext uri="{FF2B5EF4-FFF2-40B4-BE49-F238E27FC236}">
                <a16:creationId xmlns:a16="http://schemas.microsoft.com/office/drawing/2014/main" id="{6D7C69FE-BD87-7E4F-8E4D-7E48EDC05CF0}"/>
              </a:ext>
            </a:extLst>
          </p:cNvPr>
          <p:cNvPicPr>
            <a:picLocks noChangeAspect="1"/>
          </p:cNvPicPr>
          <p:nvPr/>
        </p:nvPicPr>
        <p:blipFill rotWithShape="1">
          <a:blip r:embed="rId11">
            <a:extLst>
              <a:ext uri="{28A0092B-C50C-407E-A947-70E740481C1C}">
                <a14:useLocalDpi xmlns:a14="http://schemas.microsoft.com/office/drawing/2010/main" val="0"/>
              </a:ext>
            </a:extLst>
          </a:blip>
          <a:srcRect r="28422" b="14777"/>
          <a:stretch/>
        </p:blipFill>
        <p:spPr>
          <a:xfrm>
            <a:off x="8350917" y="11689901"/>
            <a:ext cx="5487760" cy="3060000"/>
          </a:xfrm>
          <a:prstGeom prst="rect">
            <a:avLst/>
          </a:prstGeom>
        </p:spPr>
      </p:pic>
      <p:pic>
        <p:nvPicPr>
          <p:cNvPr id="20" name="slide12" descr="Flintshire">
            <a:extLst>
              <a:ext uri="{FF2B5EF4-FFF2-40B4-BE49-F238E27FC236}">
                <a16:creationId xmlns:a16="http://schemas.microsoft.com/office/drawing/2014/main" id="{BD6B0DDA-F72A-2446-8E2D-CD8D44EEB332}"/>
              </a:ext>
            </a:extLst>
          </p:cNvPr>
          <p:cNvPicPr>
            <a:picLocks noChangeAspect="1"/>
          </p:cNvPicPr>
          <p:nvPr/>
        </p:nvPicPr>
        <p:blipFill rotWithShape="1">
          <a:blip r:embed="rId12">
            <a:extLst>
              <a:ext uri="{28A0092B-C50C-407E-A947-70E740481C1C}">
                <a14:useLocalDpi xmlns:a14="http://schemas.microsoft.com/office/drawing/2010/main" val="0"/>
              </a:ext>
            </a:extLst>
          </a:blip>
          <a:srcRect r="25273" b="10638"/>
          <a:stretch/>
        </p:blipFill>
        <p:spPr>
          <a:xfrm>
            <a:off x="14515397" y="11667510"/>
            <a:ext cx="6007951" cy="3060000"/>
          </a:xfrm>
          <a:prstGeom prst="rect">
            <a:avLst/>
          </a:prstGeom>
        </p:spPr>
      </p:pic>
      <p:pic>
        <p:nvPicPr>
          <p:cNvPr id="21" name="slide13" descr="Gwynedd">
            <a:extLst>
              <a:ext uri="{FF2B5EF4-FFF2-40B4-BE49-F238E27FC236}">
                <a16:creationId xmlns:a16="http://schemas.microsoft.com/office/drawing/2014/main" id="{3950D1D2-50ED-AD45-B801-D7C23C1EB8A6}"/>
              </a:ext>
            </a:extLst>
          </p:cNvPr>
          <p:cNvPicPr>
            <a:picLocks noChangeAspect="1"/>
          </p:cNvPicPr>
          <p:nvPr/>
        </p:nvPicPr>
        <p:blipFill rotWithShape="1">
          <a:blip r:embed="rId13">
            <a:extLst>
              <a:ext uri="{28A0092B-C50C-407E-A947-70E740481C1C}">
                <a14:useLocalDpi xmlns:a14="http://schemas.microsoft.com/office/drawing/2010/main" val="0"/>
              </a:ext>
            </a:extLst>
          </a:blip>
          <a:srcRect r="30684" b="14777"/>
          <a:stretch/>
        </p:blipFill>
        <p:spPr>
          <a:xfrm>
            <a:off x="21781858" y="11689901"/>
            <a:ext cx="5884183" cy="3060000"/>
          </a:xfrm>
          <a:prstGeom prst="rect">
            <a:avLst/>
          </a:prstGeom>
        </p:spPr>
      </p:pic>
      <p:pic>
        <p:nvPicPr>
          <p:cNvPr id="22" name="slide14" descr="Isle of Anglesey">
            <a:extLst>
              <a:ext uri="{FF2B5EF4-FFF2-40B4-BE49-F238E27FC236}">
                <a16:creationId xmlns:a16="http://schemas.microsoft.com/office/drawing/2014/main" id="{642F09C3-A47B-B040-96A0-5D9FC683BC53}"/>
              </a:ext>
            </a:extLst>
          </p:cNvPr>
          <p:cNvPicPr>
            <a:picLocks noChangeAspect="1"/>
          </p:cNvPicPr>
          <p:nvPr/>
        </p:nvPicPr>
        <p:blipFill rotWithShape="1">
          <a:blip r:embed="rId14">
            <a:extLst>
              <a:ext uri="{28A0092B-C50C-407E-A947-70E740481C1C}">
                <a14:useLocalDpi xmlns:a14="http://schemas.microsoft.com/office/drawing/2010/main" val="0"/>
              </a:ext>
            </a:extLst>
          </a:blip>
          <a:srcRect r="25796" b="14608"/>
          <a:stretch/>
        </p:blipFill>
        <p:spPr>
          <a:xfrm>
            <a:off x="805131" y="15241620"/>
            <a:ext cx="5636742" cy="3060000"/>
          </a:xfrm>
          <a:prstGeom prst="rect">
            <a:avLst/>
          </a:prstGeom>
        </p:spPr>
      </p:pic>
      <p:pic>
        <p:nvPicPr>
          <p:cNvPr id="23" name="slide15" descr="Merthyr Tydfil">
            <a:extLst>
              <a:ext uri="{FF2B5EF4-FFF2-40B4-BE49-F238E27FC236}">
                <a16:creationId xmlns:a16="http://schemas.microsoft.com/office/drawing/2014/main" id="{D32995F7-5E92-4643-9CEC-295EAF76F2E5}"/>
              </a:ext>
            </a:extLst>
          </p:cNvPr>
          <p:cNvPicPr>
            <a:picLocks noChangeAspect="1"/>
          </p:cNvPicPr>
          <p:nvPr/>
        </p:nvPicPr>
        <p:blipFill rotWithShape="1">
          <a:blip r:embed="rId15">
            <a:extLst>
              <a:ext uri="{28A0092B-C50C-407E-A947-70E740481C1C}">
                <a14:useLocalDpi xmlns:a14="http://schemas.microsoft.com/office/drawing/2010/main" val="0"/>
              </a:ext>
            </a:extLst>
          </a:blip>
          <a:srcRect r="29357" b="14776"/>
          <a:stretch/>
        </p:blipFill>
        <p:spPr>
          <a:xfrm>
            <a:off x="8350916" y="15241620"/>
            <a:ext cx="5487761" cy="3060000"/>
          </a:xfrm>
          <a:prstGeom prst="rect">
            <a:avLst/>
          </a:prstGeom>
        </p:spPr>
      </p:pic>
      <p:pic>
        <p:nvPicPr>
          <p:cNvPr id="24" name="slide16" descr="Monmouthshire">
            <a:extLst>
              <a:ext uri="{FF2B5EF4-FFF2-40B4-BE49-F238E27FC236}">
                <a16:creationId xmlns:a16="http://schemas.microsoft.com/office/drawing/2014/main" id="{EC32B1C6-D21D-7240-88F7-C536787FC9EF}"/>
              </a:ext>
            </a:extLst>
          </p:cNvPr>
          <p:cNvPicPr>
            <a:picLocks noChangeAspect="1"/>
          </p:cNvPicPr>
          <p:nvPr/>
        </p:nvPicPr>
        <p:blipFill rotWithShape="1">
          <a:blip r:embed="rId16">
            <a:extLst>
              <a:ext uri="{28A0092B-C50C-407E-A947-70E740481C1C}">
                <a14:useLocalDpi xmlns:a14="http://schemas.microsoft.com/office/drawing/2010/main" val="0"/>
              </a:ext>
            </a:extLst>
          </a:blip>
          <a:srcRect r="25273" b="14777"/>
          <a:stretch/>
        </p:blipFill>
        <p:spPr>
          <a:xfrm>
            <a:off x="14515396" y="15219229"/>
            <a:ext cx="6007951" cy="3060000"/>
          </a:xfrm>
          <a:prstGeom prst="rect">
            <a:avLst/>
          </a:prstGeom>
        </p:spPr>
      </p:pic>
      <p:pic>
        <p:nvPicPr>
          <p:cNvPr id="25" name="slide17" descr="Neath &amp;amp; Port Talbot">
            <a:extLst>
              <a:ext uri="{FF2B5EF4-FFF2-40B4-BE49-F238E27FC236}">
                <a16:creationId xmlns:a16="http://schemas.microsoft.com/office/drawing/2014/main" id="{B00A75CE-3B75-634F-80F0-F0452D8CE1D9}"/>
              </a:ext>
            </a:extLst>
          </p:cNvPr>
          <p:cNvPicPr>
            <a:picLocks noChangeAspect="1"/>
          </p:cNvPicPr>
          <p:nvPr/>
        </p:nvPicPr>
        <p:blipFill rotWithShape="1">
          <a:blip r:embed="rId17">
            <a:extLst>
              <a:ext uri="{28A0092B-C50C-407E-A947-70E740481C1C}">
                <a14:useLocalDpi xmlns:a14="http://schemas.microsoft.com/office/drawing/2010/main" val="0"/>
              </a:ext>
            </a:extLst>
          </a:blip>
          <a:srcRect r="29729" b="14777"/>
          <a:stretch/>
        </p:blipFill>
        <p:spPr>
          <a:xfrm>
            <a:off x="21781858" y="15241620"/>
            <a:ext cx="5884183" cy="3060000"/>
          </a:xfrm>
          <a:prstGeom prst="rect">
            <a:avLst/>
          </a:prstGeom>
        </p:spPr>
      </p:pic>
      <p:pic>
        <p:nvPicPr>
          <p:cNvPr id="26" name="slide18" descr="Newport">
            <a:extLst>
              <a:ext uri="{FF2B5EF4-FFF2-40B4-BE49-F238E27FC236}">
                <a16:creationId xmlns:a16="http://schemas.microsoft.com/office/drawing/2014/main" id="{3F281E80-F51C-E641-B8F5-11BC30CA7BAE}"/>
              </a:ext>
            </a:extLst>
          </p:cNvPr>
          <p:cNvPicPr>
            <a:picLocks noChangeAspect="1"/>
          </p:cNvPicPr>
          <p:nvPr/>
        </p:nvPicPr>
        <p:blipFill rotWithShape="1">
          <a:blip r:embed="rId18">
            <a:extLst>
              <a:ext uri="{28A0092B-C50C-407E-A947-70E740481C1C}">
                <a14:useLocalDpi xmlns:a14="http://schemas.microsoft.com/office/drawing/2010/main" val="0"/>
              </a:ext>
            </a:extLst>
          </a:blip>
          <a:srcRect r="25273" b="10638"/>
          <a:stretch/>
        </p:blipFill>
        <p:spPr>
          <a:xfrm>
            <a:off x="805132" y="18793339"/>
            <a:ext cx="5636741" cy="3060000"/>
          </a:xfrm>
          <a:prstGeom prst="rect">
            <a:avLst/>
          </a:prstGeom>
        </p:spPr>
      </p:pic>
      <p:pic>
        <p:nvPicPr>
          <p:cNvPr id="27" name="slide19" descr="Pembrokeshire">
            <a:extLst>
              <a:ext uri="{FF2B5EF4-FFF2-40B4-BE49-F238E27FC236}">
                <a16:creationId xmlns:a16="http://schemas.microsoft.com/office/drawing/2014/main" id="{1C96E80D-D04E-4242-A1E2-E76E080C9F80}"/>
              </a:ext>
            </a:extLst>
          </p:cNvPr>
          <p:cNvPicPr>
            <a:picLocks noChangeAspect="1"/>
          </p:cNvPicPr>
          <p:nvPr/>
        </p:nvPicPr>
        <p:blipFill rotWithShape="1">
          <a:blip r:embed="rId19">
            <a:extLst>
              <a:ext uri="{28A0092B-C50C-407E-A947-70E740481C1C}">
                <a14:useLocalDpi xmlns:a14="http://schemas.microsoft.com/office/drawing/2010/main" val="0"/>
              </a:ext>
            </a:extLst>
          </a:blip>
          <a:srcRect r="25273" b="13744"/>
          <a:stretch/>
        </p:blipFill>
        <p:spPr>
          <a:xfrm>
            <a:off x="8350917" y="18838121"/>
            <a:ext cx="5487762" cy="3015218"/>
          </a:xfrm>
          <a:prstGeom prst="rect">
            <a:avLst/>
          </a:prstGeom>
        </p:spPr>
      </p:pic>
      <p:pic>
        <p:nvPicPr>
          <p:cNvPr id="28" name="slide20" descr="Powys">
            <a:extLst>
              <a:ext uri="{FF2B5EF4-FFF2-40B4-BE49-F238E27FC236}">
                <a16:creationId xmlns:a16="http://schemas.microsoft.com/office/drawing/2014/main" id="{2092EF91-2043-1745-A95E-0BB005DD6924}"/>
              </a:ext>
            </a:extLst>
          </p:cNvPr>
          <p:cNvPicPr>
            <a:picLocks noChangeAspect="1"/>
          </p:cNvPicPr>
          <p:nvPr/>
        </p:nvPicPr>
        <p:blipFill rotWithShape="1">
          <a:blip r:embed="rId20">
            <a:extLst>
              <a:ext uri="{28A0092B-C50C-407E-A947-70E740481C1C}">
                <a14:useLocalDpi xmlns:a14="http://schemas.microsoft.com/office/drawing/2010/main" val="0"/>
              </a:ext>
            </a:extLst>
          </a:blip>
          <a:srcRect r="30097" b="14776"/>
          <a:stretch/>
        </p:blipFill>
        <p:spPr>
          <a:xfrm>
            <a:off x="14515395" y="18793339"/>
            <a:ext cx="6007951" cy="3060000"/>
          </a:xfrm>
          <a:prstGeom prst="rect">
            <a:avLst/>
          </a:prstGeom>
        </p:spPr>
      </p:pic>
      <p:pic>
        <p:nvPicPr>
          <p:cNvPr id="29" name="slide21" descr="Rhondda Cynon Taff">
            <a:extLst>
              <a:ext uri="{FF2B5EF4-FFF2-40B4-BE49-F238E27FC236}">
                <a16:creationId xmlns:a16="http://schemas.microsoft.com/office/drawing/2014/main" id="{6275AF14-5261-4545-A9B6-79D565E92C88}"/>
              </a:ext>
            </a:extLst>
          </p:cNvPr>
          <p:cNvPicPr>
            <a:picLocks noChangeAspect="1"/>
          </p:cNvPicPr>
          <p:nvPr/>
        </p:nvPicPr>
        <p:blipFill rotWithShape="1">
          <a:blip r:embed="rId21">
            <a:extLst>
              <a:ext uri="{28A0092B-C50C-407E-A947-70E740481C1C}">
                <a14:useLocalDpi xmlns:a14="http://schemas.microsoft.com/office/drawing/2010/main" val="0"/>
              </a:ext>
            </a:extLst>
          </a:blip>
          <a:srcRect r="25273" b="18361"/>
          <a:stretch/>
        </p:blipFill>
        <p:spPr>
          <a:xfrm>
            <a:off x="21781858" y="18815730"/>
            <a:ext cx="5884184" cy="3060000"/>
          </a:xfrm>
          <a:prstGeom prst="rect">
            <a:avLst/>
          </a:prstGeom>
        </p:spPr>
      </p:pic>
      <p:pic>
        <p:nvPicPr>
          <p:cNvPr id="30" name="slide23" descr="Torfaen">
            <a:extLst>
              <a:ext uri="{FF2B5EF4-FFF2-40B4-BE49-F238E27FC236}">
                <a16:creationId xmlns:a16="http://schemas.microsoft.com/office/drawing/2014/main" id="{7B213DA8-16C6-0545-9F06-343D7CE99805}"/>
              </a:ext>
            </a:extLst>
          </p:cNvPr>
          <p:cNvPicPr>
            <a:picLocks noChangeAspect="1"/>
          </p:cNvPicPr>
          <p:nvPr/>
        </p:nvPicPr>
        <p:blipFill rotWithShape="1">
          <a:blip r:embed="rId22">
            <a:extLst>
              <a:ext uri="{28A0092B-C50C-407E-A947-70E740481C1C}">
                <a14:useLocalDpi xmlns:a14="http://schemas.microsoft.com/office/drawing/2010/main" val="0"/>
              </a:ext>
            </a:extLst>
          </a:blip>
          <a:srcRect r="24589" b="15245"/>
          <a:stretch/>
        </p:blipFill>
        <p:spPr>
          <a:xfrm>
            <a:off x="8350917" y="22345057"/>
            <a:ext cx="5667876" cy="3060000"/>
          </a:xfrm>
          <a:prstGeom prst="rect">
            <a:avLst/>
          </a:prstGeom>
        </p:spPr>
      </p:pic>
      <p:pic>
        <p:nvPicPr>
          <p:cNvPr id="31" name="slide22" descr="Swansea">
            <a:extLst>
              <a:ext uri="{FF2B5EF4-FFF2-40B4-BE49-F238E27FC236}">
                <a16:creationId xmlns:a16="http://schemas.microsoft.com/office/drawing/2014/main" id="{DC062F9F-91C9-E040-BF0D-97311A0F907B}"/>
              </a:ext>
            </a:extLst>
          </p:cNvPr>
          <p:cNvPicPr>
            <a:picLocks noChangeAspect="1"/>
          </p:cNvPicPr>
          <p:nvPr/>
        </p:nvPicPr>
        <p:blipFill rotWithShape="1">
          <a:blip r:embed="rId23">
            <a:extLst>
              <a:ext uri="{28A0092B-C50C-407E-A947-70E740481C1C}">
                <a14:useLocalDpi xmlns:a14="http://schemas.microsoft.com/office/drawing/2010/main" val="0"/>
              </a:ext>
            </a:extLst>
          </a:blip>
          <a:srcRect r="25273" b="9311"/>
          <a:stretch/>
        </p:blipFill>
        <p:spPr>
          <a:xfrm>
            <a:off x="790530" y="22345057"/>
            <a:ext cx="5636741" cy="3060000"/>
          </a:xfrm>
          <a:prstGeom prst="rect">
            <a:avLst/>
          </a:prstGeom>
        </p:spPr>
      </p:pic>
      <p:pic>
        <p:nvPicPr>
          <p:cNvPr id="32" name="slide24" descr="Vale of Glamorgan">
            <a:extLst>
              <a:ext uri="{FF2B5EF4-FFF2-40B4-BE49-F238E27FC236}">
                <a16:creationId xmlns:a16="http://schemas.microsoft.com/office/drawing/2014/main" id="{EDF3DEB2-B23C-7643-8698-B0743030CD64}"/>
              </a:ext>
            </a:extLst>
          </p:cNvPr>
          <p:cNvPicPr>
            <a:picLocks noChangeAspect="1"/>
          </p:cNvPicPr>
          <p:nvPr/>
        </p:nvPicPr>
        <p:blipFill rotWithShape="1">
          <a:blip r:embed="rId24">
            <a:extLst>
              <a:ext uri="{28A0092B-C50C-407E-A947-70E740481C1C}">
                <a14:useLocalDpi xmlns:a14="http://schemas.microsoft.com/office/drawing/2010/main" val="0"/>
              </a:ext>
            </a:extLst>
          </a:blip>
          <a:srcRect r="25273" b="13744"/>
          <a:stretch/>
        </p:blipFill>
        <p:spPr>
          <a:xfrm>
            <a:off x="14515396" y="22322666"/>
            <a:ext cx="6007950" cy="3060000"/>
          </a:xfrm>
          <a:prstGeom prst="rect">
            <a:avLst/>
          </a:prstGeom>
        </p:spPr>
      </p:pic>
      <p:pic>
        <p:nvPicPr>
          <p:cNvPr id="33" name="slide22" descr="Swansea">
            <a:extLst>
              <a:ext uri="{FF2B5EF4-FFF2-40B4-BE49-F238E27FC236}">
                <a16:creationId xmlns:a16="http://schemas.microsoft.com/office/drawing/2014/main" id="{10ED9F54-A959-574A-A76D-4B9AA9D4B1DE}"/>
              </a:ext>
            </a:extLst>
          </p:cNvPr>
          <p:cNvPicPr>
            <a:picLocks noChangeAspect="1"/>
          </p:cNvPicPr>
          <p:nvPr/>
        </p:nvPicPr>
        <p:blipFill rotWithShape="1">
          <a:blip r:embed="rId23">
            <a:extLst>
              <a:ext uri="{28A0092B-C50C-407E-A947-70E740481C1C}">
                <a14:useLocalDpi xmlns:a14="http://schemas.microsoft.com/office/drawing/2010/main" val="0"/>
              </a:ext>
            </a:extLst>
          </a:blip>
          <a:srcRect l="74145" b="47147"/>
          <a:stretch/>
        </p:blipFill>
        <p:spPr>
          <a:xfrm>
            <a:off x="790530" y="26121087"/>
            <a:ext cx="4137070" cy="3839154"/>
          </a:xfrm>
          <a:prstGeom prst="rect">
            <a:avLst/>
          </a:prstGeom>
        </p:spPr>
      </p:pic>
      <p:pic>
        <p:nvPicPr>
          <p:cNvPr id="34" name="slide3" descr="All 2">
            <a:extLst>
              <a:ext uri="{FF2B5EF4-FFF2-40B4-BE49-F238E27FC236}">
                <a16:creationId xmlns:a16="http://schemas.microsoft.com/office/drawing/2014/main" id="{002B22AE-507D-784D-B8CF-35392884D576}"/>
              </a:ext>
            </a:extLst>
          </p:cNvPr>
          <p:cNvPicPr>
            <a:picLocks noChangeAspect="1"/>
          </p:cNvPicPr>
          <p:nvPr/>
        </p:nvPicPr>
        <p:blipFill rotWithShape="1">
          <a:blip r:embed="rId25">
            <a:extLst>
              <a:ext uri="{28A0092B-C50C-407E-A947-70E740481C1C}">
                <a14:useLocalDpi xmlns:a14="http://schemas.microsoft.com/office/drawing/2010/main" val="0"/>
              </a:ext>
            </a:extLst>
          </a:blip>
          <a:srcRect r="25254" b="10971"/>
          <a:stretch/>
        </p:blipFill>
        <p:spPr>
          <a:xfrm>
            <a:off x="8350917" y="4833327"/>
            <a:ext cx="5487760" cy="2880258"/>
          </a:xfrm>
          <a:prstGeom prst="rect">
            <a:avLst/>
          </a:prstGeom>
        </p:spPr>
      </p:pic>
      <p:pic>
        <p:nvPicPr>
          <p:cNvPr id="35" name="slide2" descr="All 1">
            <a:extLst>
              <a:ext uri="{FF2B5EF4-FFF2-40B4-BE49-F238E27FC236}">
                <a16:creationId xmlns:a16="http://schemas.microsoft.com/office/drawing/2014/main" id="{BFDE2A9C-DB8A-104E-B619-E94FFA665849}"/>
              </a:ext>
            </a:extLst>
          </p:cNvPr>
          <p:cNvPicPr>
            <a:picLocks noChangeAspect="1"/>
          </p:cNvPicPr>
          <p:nvPr/>
        </p:nvPicPr>
        <p:blipFill rotWithShape="1">
          <a:blip r:embed="rId26">
            <a:extLst>
              <a:ext uri="{28A0092B-C50C-407E-A947-70E740481C1C}">
                <a14:useLocalDpi xmlns:a14="http://schemas.microsoft.com/office/drawing/2010/main" val="0"/>
              </a:ext>
            </a:extLst>
          </a:blip>
          <a:srcRect l="-1" r="12519" b="1842"/>
          <a:stretch/>
        </p:blipFill>
        <p:spPr>
          <a:xfrm>
            <a:off x="30496027" y="1758746"/>
            <a:ext cx="10226389" cy="9414005"/>
          </a:xfrm>
          <a:prstGeom prst="rect">
            <a:avLst/>
          </a:prstGeom>
        </p:spPr>
      </p:pic>
      <p:grpSp>
        <p:nvGrpSpPr>
          <p:cNvPr id="7" name="Group 6">
            <a:extLst>
              <a:ext uri="{FF2B5EF4-FFF2-40B4-BE49-F238E27FC236}">
                <a16:creationId xmlns:a16="http://schemas.microsoft.com/office/drawing/2014/main" id="{F962BA1E-9791-5B48-858F-E40036CD8EF6}"/>
              </a:ext>
            </a:extLst>
          </p:cNvPr>
          <p:cNvGrpSpPr/>
          <p:nvPr/>
        </p:nvGrpSpPr>
        <p:grpSpPr>
          <a:xfrm>
            <a:off x="39331430" y="19200860"/>
            <a:ext cx="3340108" cy="4651806"/>
            <a:chOff x="28029184" y="4572001"/>
            <a:chExt cx="5502475" cy="7603958"/>
          </a:xfrm>
        </p:grpSpPr>
        <p:pic>
          <p:nvPicPr>
            <p:cNvPr id="3" name="Picture 2" descr="Icon&#10;&#10;Description automatically generated with medium confidence">
              <a:extLst>
                <a:ext uri="{FF2B5EF4-FFF2-40B4-BE49-F238E27FC236}">
                  <a16:creationId xmlns:a16="http://schemas.microsoft.com/office/drawing/2014/main" id="{6DDB6B8B-1255-C74A-8D22-D7C662768239}"/>
                </a:ext>
              </a:extLst>
            </p:cNvPr>
            <p:cNvPicPr>
              <a:picLocks noChangeAspect="1"/>
            </p:cNvPicPr>
            <p:nvPr/>
          </p:nvPicPr>
          <p:blipFill rotWithShape="1">
            <a:blip r:embed="rId27"/>
            <a:srcRect l="21409" r="31818"/>
            <a:stretch/>
          </p:blipFill>
          <p:spPr>
            <a:xfrm>
              <a:off x="28029184" y="4572001"/>
              <a:ext cx="5502475" cy="7603958"/>
            </a:xfrm>
            <a:prstGeom prst="rect">
              <a:avLst/>
            </a:prstGeom>
          </p:spPr>
        </p:pic>
        <p:sp>
          <p:nvSpPr>
            <p:cNvPr id="4" name="Oval 3">
              <a:extLst>
                <a:ext uri="{FF2B5EF4-FFF2-40B4-BE49-F238E27FC236}">
                  <a16:creationId xmlns:a16="http://schemas.microsoft.com/office/drawing/2014/main" id="{C203F0B9-632E-C544-AD89-9BCAE184CFCF}"/>
                </a:ext>
              </a:extLst>
            </p:cNvPr>
            <p:cNvSpPr/>
            <p:nvPr/>
          </p:nvSpPr>
          <p:spPr>
            <a:xfrm>
              <a:off x="30319579" y="8855242"/>
              <a:ext cx="1251284" cy="1732547"/>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28072177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AB538B17-6B2A-5A47-BDAA-1089B5B8AF14}"/>
              </a:ext>
            </a:extLst>
          </p:cNvPr>
          <p:cNvSpPr txBox="1"/>
          <p:nvPr/>
        </p:nvSpPr>
        <p:spPr>
          <a:xfrm>
            <a:off x="805131" y="482170"/>
            <a:ext cx="13883506" cy="1323439"/>
          </a:xfrm>
          <a:prstGeom prst="rect">
            <a:avLst/>
          </a:prstGeom>
          <a:noFill/>
        </p:spPr>
        <p:txBody>
          <a:bodyPr wrap="square" rtlCol="0">
            <a:spAutoFit/>
          </a:bodyPr>
          <a:lstStyle/>
          <a:p>
            <a:r>
              <a:rPr lang="en-GB" sz="8000" dirty="0"/>
              <a:t>Total Crashes to Light Conditions.</a:t>
            </a:r>
          </a:p>
        </p:txBody>
      </p:sp>
      <p:pic>
        <p:nvPicPr>
          <p:cNvPr id="10" name="Picture 9" descr="Map&#10;&#10;Description automatically generated">
            <a:extLst>
              <a:ext uri="{FF2B5EF4-FFF2-40B4-BE49-F238E27FC236}">
                <a16:creationId xmlns:a16="http://schemas.microsoft.com/office/drawing/2014/main" id="{405DA148-DA01-9E46-AF4F-804671AFF149}"/>
              </a:ext>
            </a:extLst>
          </p:cNvPr>
          <p:cNvPicPr>
            <a:picLocks noChangeAspect="1"/>
          </p:cNvPicPr>
          <p:nvPr/>
        </p:nvPicPr>
        <p:blipFill rotWithShape="1">
          <a:blip r:embed="rId2"/>
          <a:srcRect l="19496" r="15752"/>
          <a:stretch/>
        </p:blipFill>
        <p:spPr>
          <a:xfrm>
            <a:off x="27075792" y="13879513"/>
            <a:ext cx="13387443" cy="16395700"/>
          </a:xfrm>
          <a:prstGeom prst="rect">
            <a:avLst/>
          </a:prstGeom>
        </p:spPr>
      </p:pic>
      <p:sp>
        <p:nvSpPr>
          <p:cNvPr id="2" name="TextBox 1">
            <a:extLst>
              <a:ext uri="{FF2B5EF4-FFF2-40B4-BE49-F238E27FC236}">
                <a16:creationId xmlns:a16="http://schemas.microsoft.com/office/drawing/2014/main" id="{13E79CAA-2257-424A-85D0-43EF377ECEAC}"/>
              </a:ext>
            </a:extLst>
          </p:cNvPr>
          <p:cNvSpPr txBox="1"/>
          <p:nvPr/>
        </p:nvSpPr>
        <p:spPr>
          <a:xfrm>
            <a:off x="805131" y="2856608"/>
            <a:ext cx="7748337" cy="369332"/>
          </a:xfrm>
          <a:prstGeom prst="rect">
            <a:avLst/>
          </a:prstGeom>
          <a:noFill/>
        </p:spPr>
        <p:txBody>
          <a:bodyPr wrap="square" rtlCol="0">
            <a:spAutoFit/>
          </a:bodyPr>
          <a:lstStyle/>
          <a:p>
            <a:r>
              <a:rPr lang="en-GB" dirty="0"/>
              <a:t>Give a brief </a:t>
            </a:r>
            <a:r>
              <a:rPr lang="en-GB" dirty="0" err="1"/>
              <a:t>ocverview</a:t>
            </a:r>
            <a:endParaRPr lang="en-GB" dirty="0"/>
          </a:p>
        </p:txBody>
      </p:sp>
      <p:pic>
        <p:nvPicPr>
          <p:cNvPr id="11" name="slide25" descr="Wrexham">
            <a:extLst>
              <a:ext uri="{FF2B5EF4-FFF2-40B4-BE49-F238E27FC236}">
                <a16:creationId xmlns:a16="http://schemas.microsoft.com/office/drawing/2014/main" id="{7ECAA9BB-13D2-5741-9691-7E6E0036B9F3}"/>
              </a:ext>
            </a:extLst>
          </p:cNvPr>
          <p:cNvPicPr>
            <a:picLocks noChangeAspect="1"/>
          </p:cNvPicPr>
          <p:nvPr/>
        </p:nvPicPr>
        <p:blipFill rotWithShape="1">
          <a:blip r:embed="rId3">
            <a:extLst>
              <a:ext uri="{28A0092B-C50C-407E-A947-70E740481C1C}">
                <a14:useLocalDpi xmlns:a14="http://schemas.microsoft.com/office/drawing/2010/main" val="0"/>
              </a:ext>
            </a:extLst>
          </a:blip>
          <a:srcRect r="25273" b="10638"/>
          <a:stretch/>
        </p:blipFill>
        <p:spPr>
          <a:xfrm>
            <a:off x="21781857" y="22385495"/>
            <a:ext cx="5884184" cy="3060000"/>
          </a:xfrm>
          <a:prstGeom prst="rect">
            <a:avLst/>
          </a:prstGeom>
        </p:spPr>
      </p:pic>
      <p:pic>
        <p:nvPicPr>
          <p:cNvPr id="12" name="slide4" descr="Blaenau Gwent">
            <a:extLst>
              <a:ext uri="{FF2B5EF4-FFF2-40B4-BE49-F238E27FC236}">
                <a16:creationId xmlns:a16="http://schemas.microsoft.com/office/drawing/2014/main" id="{86136565-5D92-D94D-B343-324A5EC9FC92}"/>
              </a:ext>
            </a:extLst>
          </p:cNvPr>
          <p:cNvPicPr>
            <a:picLocks noChangeAspect="1"/>
          </p:cNvPicPr>
          <p:nvPr/>
        </p:nvPicPr>
        <p:blipFill rotWithShape="1">
          <a:blip r:embed="rId4">
            <a:extLst>
              <a:ext uri="{28A0092B-C50C-407E-A947-70E740481C1C}">
                <a14:useLocalDpi xmlns:a14="http://schemas.microsoft.com/office/drawing/2010/main" val="0"/>
              </a:ext>
            </a:extLst>
          </a:blip>
          <a:srcRect r="25563" b="17474"/>
          <a:stretch/>
        </p:blipFill>
        <p:spPr>
          <a:xfrm>
            <a:off x="14295103" y="4631193"/>
            <a:ext cx="6228245" cy="3060000"/>
          </a:xfrm>
          <a:prstGeom prst="rect">
            <a:avLst/>
          </a:prstGeom>
        </p:spPr>
      </p:pic>
      <p:pic>
        <p:nvPicPr>
          <p:cNvPr id="13" name="slide5" descr="Bridgend">
            <a:extLst>
              <a:ext uri="{FF2B5EF4-FFF2-40B4-BE49-F238E27FC236}">
                <a16:creationId xmlns:a16="http://schemas.microsoft.com/office/drawing/2014/main" id="{E7D374DC-16F9-914E-88A4-91C87F2A7DC3}"/>
              </a:ext>
            </a:extLst>
          </p:cNvPr>
          <p:cNvPicPr>
            <a:picLocks noChangeAspect="1"/>
          </p:cNvPicPr>
          <p:nvPr/>
        </p:nvPicPr>
        <p:blipFill rotWithShape="1">
          <a:blip r:embed="rId5">
            <a:extLst>
              <a:ext uri="{28A0092B-C50C-407E-A947-70E740481C1C}">
                <a14:useLocalDpi xmlns:a14="http://schemas.microsoft.com/office/drawing/2010/main" val="0"/>
              </a:ext>
            </a:extLst>
          </a:blip>
          <a:srcRect r="24786" b="12743"/>
          <a:stretch/>
        </p:blipFill>
        <p:spPr>
          <a:xfrm>
            <a:off x="21781858" y="4653584"/>
            <a:ext cx="5884183" cy="3060000"/>
          </a:xfrm>
          <a:prstGeom prst="rect">
            <a:avLst/>
          </a:prstGeom>
        </p:spPr>
      </p:pic>
      <p:pic>
        <p:nvPicPr>
          <p:cNvPr id="14" name="slide6" descr="Caerphilly">
            <a:extLst>
              <a:ext uri="{FF2B5EF4-FFF2-40B4-BE49-F238E27FC236}">
                <a16:creationId xmlns:a16="http://schemas.microsoft.com/office/drawing/2014/main" id="{AB6C43ED-8F7B-BD4D-BEEC-B8381A4592AD}"/>
              </a:ext>
            </a:extLst>
          </p:cNvPr>
          <p:cNvPicPr>
            <a:picLocks noChangeAspect="1"/>
          </p:cNvPicPr>
          <p:nvPr/>
        </p:nvPicPr>
        <p:blipFill rotWithShape="1">
          <a:blip r:embed="rId6">
            <a:extLst>
              <a:ext uri="{28A0092B-C50C-407E-A947-70E740481C1C}">
                <a14:useLocalDpi xmlns:a14="http://schemas.microsoft.com/office/drawing/2010/main" val="0"/>
              </a:ext>
            </a:extLst>
          </a:blip>
          <a:srcRect r="25273" b="10638"/>
          <a:stretch/>
        </p:blipFill>
        <p:spPr>
          <a:xfrm>
            <a:off x="805132" y="8138181"/>
            <a:ext cx="5636743" cy="3060000"/>
          </a:xfrm>
          <a:prstGeom prst="rect">
            <a:avLst/>
          </a:prstGeom>
        </p:spPr>
      </p:pic>
      <p:pic>
        <p:nvPicPr>
          <p:cNvPr id="15" name="slide7" descr="Cardiff">
            <a:extLst>
              <a:ext uri="{FF2B5EF4-FFF2-40B4-BE49-F238E27FC236}">
                <a16:creationId xmlns:a16="http://schemas.microsoft.com/office/drawing/2014/main" id="{A2EE8F0A-B4B1-3A47-8861-5D2CA7BC2294}"/>
              </a:ext>
            </a:extLst>
          </p:cNvPr>
          <p:cNvPicPr>
            <a:picLocks noChangeAspect="1"/>
          </p:cNvPicPr>
          <p:nvPr/>
        </p:nvPicPr>
        <p:blipFill rotWithShape="1">
          <a:blip r:embed="rId7">
            <a:extLst>
              <a:ext uri="{28A0092B-C50C-407E-A947-70E740481C1C}">
                <a14:useLocalDpi xmlns:a14="http://schemas.microsoft.com/office/drawing/2010/main" val="0"/>
              </a:ext>
            </a:extLst>
          </a:blip>
          <a:srcRect r="30039" b="14777"/>
          <a:stretch/>
        </p:blipFill>
        <p:spPr>
          <a:xfrm>
            <a:off x="8350917" y="8112751"/>
            <a:ext cx="5487760" cy="3060000"/>
          </a:xfrm>
          <a:prstGeom prst="rect">
            <a:avLst/>
          </a:prstGeom>
        </p:spPr>
      </p:pic>
      <p:pic>
        <p:nvPicPr>
          <p:cNvPr id="16" name="slide8" descr="Carmarthenshire">
            <a:extLst>
              <a:ext uri="{FF2B5EF4-FFF2-40B4-BE49-F238E27FC236}">
                <a16:creationId xmlns:a16="http://schemas.microsoft.com/office/drawing/2014/main" id="{50CF8BC6-67DC-D244-8E74-FC0DFA7A87D1}"/>
              </a:ext>
            </a:extLst>
          </p:cNvPr>
          <p:cNvPicPr>
            <a:picLocks noChangeAspect="1"/>
          </p:cNvPicPr>
          <p:nvPr/>
        </p:nvPicPr>
        <p:blipFill rotWithShape="1">
          <a:blip r:embed="rId8">
            <a:extLst>
              <a:ext uri="{28A0092B-C50C-407E-A947-70E740481C1C}">
                <a14:useLocalDpi xmlns:a14="http://schemas.microsoft.com/office/drawing/2010/main" val="0"/>
              </a:ext>
            </a:extLst>
          </a:blip>
          <a:srcRect r="25273" b="14777"/>
          <a:stretch/>
        </p:blipFill>
        <p:spPr>
          <a:xfrm>
            <a:off x="14515396" y="8115790"/>
            <a:ext cx="6007952" cy="3060000"/>
          </a:xfrm>
          <a:prstGeom prst="rect">
            <a:avLst/>
          </a:prstGeom>
        </p:spPr>
      </p:pic>
      <p:pic>
        <p:nvPicPr>
          <p:cNvPr id="17" name="slide9" descr="Ceredigion">
            <a:extLst>
              <a:ext uri="{FF2B5EF4-FFF2-40B4-BE49-F238E27FC236}">
                <a16:creationId xmlns:a16="http://schemas.microsoft.com/office/drawing/2014/main" id="{F656BC71-D6CD-EC43-AF63-D20C607FAB18}"/>
              </a:ext>
            </a:extLst>
          </p:cNvPr>
          <p:cNvPicPr>
            <a:picLocks noChangeAspect="1"/>
          </p:cNvPicPr>
          <p:nvPr/>
        </p:nvPicPr>
        <p:blipFill rotWithShape="1">
          <a:blip r:embed="rId9">
            <a:extLst>
              <a:ext uri="{28A0092B-C50C-407E-A947-70E740481C1C}">
                <a14:useLocalDpi xmlns:a14="http://schemas.microsoft.com/office/drawing/2010/main" val="0"/>
              </a:ext>
            </a:extLst>
          </a:blip>
          <a:srcRect r="29729" b="14022"/>
          <a:stretch/>
        </p:blipFill>
        <p:spPr>
          <a:xfrm>
            <a:off x="21781858" y="8112751"/>
            <a:ext cx="5884183" cy="3060000"/>
          </a:xfrm>
          <a:prstGeom prst="rect">
            <a:avLst/>
          </a:prstGeom>
        </p:spPr>
      </p:pic>
      <p:pic>
        <p:nvPicPr>
          <p:cNvPr id="18" name="slide10" descr="Conwy">
            <a:extLst>
              <a:ext uri="{FF2B5EF4-FFF2-40B4-BE49-F238E27FC236}">
                <a16:creationId xmlns:a16="http://schemas.microsoft.com/office/drawing/2014/main" id="{2026BBE7-4919-9C4E-AB62-3C6004A5539E}"/>
              </a:ext>
            </a:extLst>
          </p:cNvPr>
          <p:cNvPicPr>
            <a:picLocks noChangeAspect="1"/>
          </p:cNvPicPr>
          <p:nvPr/>
        </p:nvPicPr>
        <p:blipFill rotWithShape="1">
          <a:blip r:embed="rId10">
            <a:extLst>
              <a:ext uri="{28A0092B-C50C-407E-A947-70E740481C1C}">
                <a14:useLocalDpi xmlns:a14="http://schemas.microsoft.com/office/drawing/2010/main" val="0"/>
              </a:ext>
            </a:extLst>
          </a:blip>
          <a:srcRect r="28422" b="15245"/>
          <a:stretch/>
        </p:blipFill>
        <p:spPr>
          <a:xfrm>
            <a:off x="805132" y="11689901"/>
            <a:ext cx="5636743" cy="3060000"/>
          </a:xfrm>
          <a:prstGeom prst="rect">
            <a:avLst/>
          </a:prstGeom>
        </p:spPr>
      </p:pic>
      <p:pic>
        <p:nvPicPr>
          <p:cNvPr id="19" name="slide11" descr="Denbighshire">
            <a:extLst>
              <a:ext uri="{FF2B5EF4-FFF2-40B4-BE49-F238E27FC236}">
                <a16:creationId xmlns:a16="http://schemas.microsoft.com/office/drawing/2014/main" id="{6D7C69FE-BD87-7E4F-8E4D-7E48EDC05CF0}"/>
              </a:ext>
            </a:extLst>
          </p:cNvPr>
          <p:cNvPicPr>
            <a:picLocks noChangeAspect="1"/>
          </p:cNvPicPr>
          <p:nvPr/>
        </p:nvPicPr>
        <p:blipFill rotWithShape="1">
          <a:blip r:embed="rId11">
            <a:extLst>
              <a:ext uri="{28A0092B-C50C-407E-A947-70E740481C1C}">
                <a14:useLocalDpi xmlns:a14="http://schemas.microsoft.com/office/drawing/2010/main" val="0"/>
              </a:ext>
            </a:extLst>
          </a:blip>
          <a:srcRect r="28422" b="14777"/>
          <a:stretch/>
        </p:blipFill>
        <p:spPr>
          <a:xfrm>
            <a:off x="8350917" y="11689901"/>
            <a:ext cx="5487760" cy="3060000"/>
          </a:xfrm>
          <a:prstGeom prst="rect">
            <a:avLst/>
          </a:prstGeom>
        </p:spPr>
      </p:pic>
      <p:pic>
        <p:nvPicPr>
          <p:cNvPr id="20" name="slide12" descr="Flintshire">
            <a:extLst>
              <a:ext uri="{FF2B5EF4-FFF2-40B4-BE49-F238E27FC236}">
                <a16:creationId xmlns:a16="http://schemas.microsoft.com/office/drawing/2014/main" id="{BD6B0DDA-F72A-2446-8E2D-CD8D44EEB332}"/>
              </a:ext>
            </a:extLst>
          </p:cNvPr>
          <p:cNvPicPr>
            <a:picLocks noChangeAspect="1"/>
          </p:cNvPicPr>
          <p:nvPr/>
        </p:nvPicPr>
        <p:blipFill rotWithShape="1">
          <a:blip r:embed="rId12">
            <a:extLst>
              <a:ext uri="{28A0092B-C50C-407E-A947-70E740481C1C}">
                <a14:useLocalDpi xmlns:a14="http://schemas.microsoft.com/office/drawing/2010/main" val="0"/>
              </a:ext>
            </a:extLst>
          </a:blip>
          <a:srcRect r="25273" b="10638"/>
          <a:stretch/>
        </p:blipFill>
        <p:spPr>
          <a:xfrm>
            <a:off x="14515397" y="11667510"/>
            <a:ext cx="6007951" cy="3060000"/>
          </a:xfrm>
          <a:prstGeom prst="rect">
            <a:avLst/>
          </a:prstGeom>
        </p:spPr>
      </p:pic>
      <p:pic>
        <p:nvPicPr>
          <p:cNvPr id="21" name="slide13" descr="Gwynedd">
            <a:extLst>
              <a:ext uri="{FF2B5EF4-FFF2-40B4-BE49-F238E27FC236}">
                <a16:creationId xmlns:a16="http://schemas.microsoft.com/office/drawing/2014/main" id="{3950D1D2-50ED-AD45-B801-D7C23C1EB8A6}"/>
              </a:ext>
            </a:extLst>
          </p:cNvPr>
          <p:cNvPicPr>
            <a:picLocks noChangeAspect="1"/>
          </p:cNvPicPr>
          <p:nvPr/>
        </p:nvPicPr>
        <p:blipFill rotWithShape="1">
          <a:blip r:embed="rId13">
            <a:extLst>
              <a:ext uri="{28A0092B-C50C-407E-A947-70E740481C1C}">
                <a14:useLocalDpi xmlns:a14="http://schemas.microsoft.com/office/drawing/2010/main" val="0"/>
              </a:ext>
            </a:extLst>
          </a:blip>
          <a:srcRect r="30684" b="14777"/>
          <a:stretch/>
        </p:blipFill>
        <p:spPr>
          <a:xfrm>
            <a:off x="21781858" y="11689901"/>
            <a:ext cx="5884183" cy="3060000"/>
          </a:xfrm>
          <a:prstGeom prst="rect">
            <a:avLst/>
          </a:prstGeom>
        </p:spPr>
      </p:pic>
      <p:pic>
        <p:nvPicPr>
          <p:cNvPr id="22" name="slide14" descr="Isle of Anglesey">
            <a:extLst>
              <a:ext uri="{FF2B5EF4-FFF2-40B4-BE49-F238E27FC236}">
                <a16:creationId xmlns:a16="http://schemas.microsoft.com/office/drawing/2014/main" id="{642F09C3-A47B-B040-96A0-5D9FC683BC53}"/>
              </a:ext>
            </a:extLst>
          </p:cNvPr>
          <p:cNvPicPr>
            <a:picLocks noChangeAspect="1"/>
          </p:cNvPicPr>
          <p:nvPr/>
        </p:nvPicPr>
        <p:blipFill rotWithShape="1">
          <a:blip r:embed="rId14">
            <a:extLst>
              <a:ext uri="{28A0092B-C50C-407E-A947-70E740481C1C}">
                <a14:useLocalDpi xmlns:a14="http://schemas.microsoft.com/office/drawing/2010/main" val="0"/>
              </a:ext>
            </a:extLst>
          </a:blip>
          <a:srcRect r="25796" b="14608"/>
          <a:stretch/>
        </p:blipFill>
        <p:spPr>
          <a:xfrm>
            <a:off x="805131" y="15241620"/>
            <a:ext cx="5636742" cy="3060000"/>
          </a:xfrm>
          <a:prstGeom prst="rect">
            <a:avLst/>
          </a:prstGeom>
        </p:spPr>
      </p:pic>
      <p:pic>
        <p:nvPicPr>
          <p:cNvPr id="23" name="slide15" descr="Merthyr Tydfil">
            <a:extLst>
              <a:ext uri="{FF2B5EF4-FFF2-40B4-BE49-F238E27FC236}">
                <a16:creationId xmlns:a16="http://schemas.microsoft.com/office/drawing/2014/main" id="{D32995F7-5E92-4643-9CEC-295EAF76F2E5}"/>
              </a:ext>
            </a:extLst>
          </p:cNvPr>
          <p:cNvPicPr>
            <a:picLocks noChangeAspect="1"/>
          </p:cNvPicPr>
          <p:nvPr/>
        </p:nvPicPr>
        <p:blipFill rotWithShape="1">
          <a:blip r:embed="rId15">
            <a:extLst>
              <a:ext uri="{28A0092B-C50C-407E-A947-70E740481C1C}">
                <a14:useLocalDpi xmlns:a14="http://schemas.microsoft.com/office/drawing/2010/main" val="0"/>
              </a:ext>
            </a:extLst>
          </a:blip>
          <a:srcRect r="29357" b="14776"/>
          <a:stretch/>
        </p:blipFill>
        <p:spPr>
          <a:xfrm>
            <a:off x="8350916" y="15241620"/>
            <a:ext cx="5487761" cy="3060000"/>
          </a:xfrm>
          <a:prstGeom prst="rect">
            <a:avLst/>
          </a:prstGeom>
        </p:spPr>
      </p:pic>
      <p:pic>
        <p:nvPicPr>
          <p:cNvPr id="24" name="slide16" descr="Monmouthshire">
            <a:extLst>
              <a:ext uri="{FF2B5EF4-FFF2-40B4-BE49-F238E27FC236}">
                <a16:creationId xmlns:a16="http://schemas.microsoft.com/office/drawing/2014/main" id="{EC32B1C6-D21D-7240-88F7-C536787FC9EF}"/>
              </a:ext>
            </a:extLst>
          </p:cNvPr>
          <p:cNvPicPr>
            <a:picLocks noChangeAspect="1"/>
          </p:cNvPicPr>
          <p:nvPr/>
        </p:nvPicPr>
        <p:blipFill rotWithShape="1">
          <a:blip r:embed="rId16">
            <a:extLst>
              <a:ext uri="{28A0092B-C50C-407E-A947-70E740481C1C}">
                <a14:useLocalDpi xmlns:a14="http://schemas.microsoft.com/office/drawing/2010/main" val="0"/>
              </a:ext>
            </a:extLst>
          </a:blip>
          <a:srcRect r="25273" b="14777"/>
          <a:stretch/>
        </p:blipFill>
        <p:spPr>
          <a:xfrm>
            <a:off x="14515396" y="15219229"/>
            <a:ext cx="6007951" cy="3060000"/>
          </a:xfrm>
          <a:prstGeom prst="rect">
            <a:avLst/>
          </a:prstGeom>
        </p:spPr>
      </p:pic>
      <p:pic>
        <p:nvPicPr>
          <p:cNvPr id="25" name="slide17" descr="Neath &amp;amp; Port Talbot">
            <a:extLst>
              <a:ext uri="{FF2B5EF4-FFF2-40B4-BE49-F238E27FC236}">
                <a16:creationId xmlns:a16="http://schemas.microsoft.com/office/drawing/2014/main" id="{B00A75CE-3B75-634F-80F0-F0452D8CE1D9}"/>
              </a:ext>
            </a:extLst>
          </p:cNvPr>
          <p:cNvPicPr>
            <a:picLocks noChangeAspect="1"/>
          </p:cNvPicPr>
          <p:nvPr/>
        </p:nvPicPr>
        <p:blipFill rotWithShape="1">
          <a:blip r:embed="rId17">
            <a:extLst>
              <a:ext uri="{28A0092B-C50C-407E-A947-70E740481C1C}">
                <a14:useLocalDpi xmlns:a14="http://schemas.microsoft.com/office/drawing/2010/main" val="0"/>
              </a:ext>
            </a:extLst>
          </a:blip>
          <a:srcRect r="29729" b="14777"/>
          <a:stretch/>
        </p:blipFill>
        <p:spPr>
          <a:xfrm>
            <a:off x="21781858" y="15241620"/>
            <a:ext cx="5884183" cy="3060000"/>
          </a:xfrm>
          <a:prstGeom prst="rect">
            <a:avLst/>
          </a:prstGeom>
        </p:spPr>
      </p:pic>
      <p:pic>
        <p:nvPicPr>
          <p:cNvPr id="26" name="slide18" descr="Newport">
            <a:extLst>
              <a:ext uri="{FF2B5EF4-FFF2-40B4-BE49-F238E27FC236}">
                <a16:creationId xmlns:a16="http://schemas.microsoft.com/office/drawing/2014/main" id="{3F281E80-F51C-E641-B8F5-11BC30CA7BAE}"/>
              </a:ext>
            </a:extLst>
          </p:cNvPr>
          <p:cNvPicPr>
            <a:picLocks noChangeAspect="1"/>
          </p:cNvPicPr>
          <p:nvPr/>
        </p:nvPicPr>
        <p:blipFill rotWithShape="1">
          <a:blip r:embed="rId18">
            <a:extLst>
              <a:ext uri="{28A0092B-C50C-407E-A947-70E740481C1C}">
                <a14:useLocalDpi xmlns:a14="http://schemas.microsoft.com/office/drawing/2010/main" val="0"/>
              </a:ext>
            </a:extLst>
          </a:blip>
          <a:srcRect r="25273" b="10638"/>
          <a:stretch/>
        </p:blipFill>
        <p:spPr>
          <a:xfrm>
            <a:off x="805132" y="18793339"/>
            <a:ext cx="5636741" cy="3060000"/>
          </a:xfrm>
          <a:prstGeom prst="rect">
            <a:avLst/>
          </a:prstGeom>
        </p:spPr>
      </p:pic>
      <p:pic>
        <p:nvPicPr>
          <p:cNvPr id="27" name="slide19" descr="Pembrokeshire">
            <a:extLst>
              <a:ext uri="{FF2B5EF4-FFF2-40B4-BE49-F238E27FC236}">
                <a16:creationId xmlns:a16="http://schemas.microsoft.com/office/drawing/2014/main" id="{1C96E80D-D04E-4242-A1E2-E76E080C9F80}"/>
              </a:ext>
            </a:extLst>
          </p:cNvPr>
          <p:cNvPicPr>
            <a:picLocks noChangeAspect="1"/>
          </p:cNvPicPr>
          <p:nvPr/>
        </p:nvPicPr>
        <p:blipFill rotWithShape="1">
          <a:blip r:embed="rId19">
            <a:extLst>
              <a:ext uri="{28A0092B-C50C-407E-A947-70E740481C1C}">
                <a14:useLocalDpi xmlns:a14="http://schemas.microsoft.com/office/drawing/2010/main" val="0"/>
              </a:ext>
            </a:extLst>
          </a:blip>
          <a:srcRect r="25273" b="13744"/>
          <a:stretch/>
        </p:blipFill>
        <p:spPr>
          <a:xfrm>
            <a:off x="8350917" y="18838121"/>
            <a:ext cx="5487762" cy="3015218"/>
          </a:xfrm>
          <a:prstGeom prst="rect">
            <a:avLst/>
          </a:prstGeom>
        </p:spPr>
      </p:pic>
      <p:pic>
        <p:nvPicPr>
          <p:cNvPr id="28" name="slide20" descr="Powys">
            <a:extLst>
              <a:ext uri="{FF2B5EF4-FFF2-40B4-BE49-F238E27FC236}">
                <a16:creationId xmlns:a16="http://schemas.microsoft.com/office/drawing/2014/main" id="{2092EF91-2043-1745-A95E-0BB005DD6924}"/>
              </a:ext>
            </a:extLst>
          </p:cNvPr>
          <p:cNvPicPr>
            <a:picLocks noChangeAspect="1"/>
          </p:cNvPicPr>
          <p:nvPr/>
        </p:nvPicPr>
        <p:blipFill rotWithShape="1">
          <a:blip r:embed="rId20">
            <a:extLst>
              <a:ext uri="{28A0092B-C50C-407E-A947-70E740481C1C}">
                <a14:useLocalDpi xmlns:a14="http://schemas.microsoft.com/office/drawing/2010/main" val="0"/>
              </a:ext>
            </a:extLst>
          </a:blip>
          <a:srcRect r="30097" b="14776"/>
          <a:stretch/>
        </p:blipFill>
        <p:spPr>
          <a:xfrm>
            <a:off x="14515395" y="18793339"/>
            <a:ext cx="6007951" cy="3060000"/>
          </a:xfrm>
          <a:prstGeom prst="rect">
            <a:avLst/>
          </a:prstGeom>
        </p:spPr>
      </p:pic>
      <p:pic>
        <p:nvPicPr>
          <p:cNvPr id="29" name="slide21" descr="Rhondda Cynon Taff">
            <a:extLst>
              <a:ext uri="{FF2B5EF4-FFF2-40B4-BE49-F238E27FC236}">
                <a16:creationId xmlns:a16="http://schemas.microsoft.com/office/drawing/2014/main" id="{6275AF14-5261-4545-A9B6-79D565E92C88}"/>
              </a:ext>
            </a:extLst>
          </p:cNvPr>
          <p:cNvPicPr>
            <a:picLocks noChangeAspect="1"/>
          </p:cNvPicPr>
          <p:nvPr/>
        </p:nvPicPr>
        <p:blipFill rotWithShape="1">
          <a:blip r:embed="rId21">
            <a:extLst>
              <a:ext uri="{28A0092B-C50C-407E-A947-70E740481C1C}">
                <a14:useLocalDpi xmlns:a14="http://schemas.microsoft.com/office/drawing/2010/main" val="0"/>
              </a:ext>
            </a:extLst>
          </a:blip>
          <a:srcRect r="25273" b="18361"/>
          <a:stretch/>
        </p:blipFill>
        <p:spPr>
          <a:xfrm>
            <a:off x="21781858" y="18815730"/>
            <a:ext cx="5884184" cy="3060000"/>
          </a:xfrm>
          <a:prstGeom prst="rect">
            <a:avLst/>
          </a:prstGeom>
        </p:spPr>
      </p:pic>
      <p:pic>
        <p:nvPicPr>
          <p:cNvPr id="30" name="slide23" descr="Torfaen">
            <a:extLst>
              <a:ext uri="{FF2B5EF4-FFF2-40B4-BE49-F238E27FC236}">
                <a16:creationId xmlns:a16="http://schemas.microsoft.com/office/drawing/2014/main" id="{7B213DA8-16C6-0545-9F06-343D7CE99805}"/>
              </a:ext>
            </a:extLst>
          </p:cNvPr>
          <p:cNvPicPr>
            <a:picLocks noChangeAspect="1"/>
          </p:cNvPicPr>
          <p:nvPr/>
        </p:nvPicPr>
        <p:blipFill rotWithShape="1">
          <a:blip r:embed="rId22">
            <a:extLst>
              <a:ext uri="{28A0092B-C50C-407E-A947-70E740481C1C}">
                <a14:useLocalDpi xmlns:a14="http://schemas.microsoft.com/office/drawing/2010/main" val="0"/>
              </a:ext>
            </a:extLst>
          </a:blip>
          <a:srcRect r="24589" b="15245"/>
          <a:stretch/>
        </p:blipFill>
        <p:spPr>
          <a:xfrm>
            <a:off x="8350917" y="22345057"/>
            <a:ext cx="5667876" cy="3060000"/>
          </a:xfrm>
          <a:prstGeom prst="rect">
            <a:avLst/>
          </a:prstGeom>
        </p:spPr>
      </p:pic>
      <p:pic>
        <p:nvPicPr>
          <p:cNvPr id="31" name="slide22" descr="Swansea">
            <a:extLst>
              <a:ext uri="{FF2B5EF4-FFF2-40B4-BE49-F238E27FC236}">
                <a16:creationId xmlns:a16="http://schemas.microsoft.com/office/drawing/2014/main" id="{DC062F9F-91C9-E040-BF0D-97311A0F907B}"/>
              </a:ext>
            </a:extLst>
          </p:cNvPr>
          <p:cNvPicPr>
            <a:picLocks noChangeAspect="1"/>
          </p:cNvPicPr>
          <p:nvPr/>
        </p:nvPicPr>
        <p:blipFill rotWithShape="1">
          <a:blip r:embed="rId23">
            <a:extLst>
              <a:ext uri="{28A0092B-C50C-407E-A947-70E740481C1C}">
                <a14:useLocalDpi xmlns:a14="http://schemas.microsoft.com/office/drawing/2010/main" val="0"/>
              </a:ext>
            </a:extLst>
          </a:blip>
          <a:srcRect r="25273" b="9311"/>
          <a:stretch/>
        </p:blipFill>
        <p:spPr>
          <a:xfrm>
            <a:off x="790530" y="22345057"/>
            <a:ext cx="5636741" cy="3060000"/>
          </a:xfrm>
          <a:prstGeom prst="rect">
            <a:avLst/>
          </a:prstGeom>
        </p:spPr>
      </p:pic>
      <p:pic>
        <p:nvPicPr>
          <p:cNvPr id="32" name="slide24" descr="Vale of Glamorgan">
            <a:extLst>
              <a:ext uri="{FF2B5EF4-FFF2-40B4-BE49-F238E27FC236}">
                <a16:creationId xmlns:a16="http://schemas.microsoft.com/office/drawing/2014/main" id="{EDF3DEB2-B23C-7643-8698-B0743030CD64}"/>
              </a:ext>
            </a:extLst>
          </p:cNvPr>
          <p:cNvPicPr>
            <a:picLocks noChangeAspect="1"/>
          </p:cNvPicPr>
          <p:nvPr/>
        </p:nvPicPr>
        <p:blipFill rotWithShape="1">
          <a:blip r:embed="rId24">
            <a:extLst>
              <a:ext uri="{28A0092B-C50C-407E-A947-70E740481C1C}">
                <a14:useLocalDpi xmlns:a14="http://schemas.microsoft.com/office/drawing/2010/main" val="0"/>
              </a:ext>
            </a:extLst>
          </a:blip>
          <a:srcRect r="25273" b="13744"/>
          <a:stretch/>
        </p:blipFill>
        <p:spPr>
          <a:xfrm>
            <a:off x="14515396" y="22322666"/>
            <a:ext cx="6007950" cy="3060000"/>
          </a:xfrm>
          <a:prstGeom prst="rect">
            <a:avLst/>
          </a:prstGeom>
        </p:spPr>
      </p:pic>
      <p:pic>
        <p:nvPicPr>
          <p:cNvPr id="33" name="slide22" descr="Swansea">
            <a:extLst>
              <a:ext uri="{FF2B5EF4-FFF2-40B4-BE49-F238E27FC236}">
                <a16:creationId xmlns:a16="http://schemas.microsoft.com/office/drawing/2014/main" id="{10ED9F54-A959-574A-A76D-4B9AA9D4B1DE}"/>
              </a:ext>
            </a:extLst>
          </p:cNvPr>
          <p:cNvPicPr>
            <a:picLocks noChangeAspect="1"/>
          </p:cNvPicPr>
          <p:nvPr/>
        </p:nvPicPr>
        <p:blipFill rotWithShape="1">
          <a:blip r:embed="rId23">
            <a:extLst>
              <a:ext uri="{28A0092B-C50C-407E-A947-70E740481C1C}">
                <a14:useLocalDpi xmlns:a14="http://schemas.microsoft.com/office/drawing/2010/main" val="0"/>
              </a:ext>
            </a:extLst>
          </a:blip>
          <a:srcRect l="74145" b="47147"/>
          <a:stretch/>
        </p:blipFill>
        <p:spPr>
          <a:xfrm>
            <a:off x="790530" y="26121087"/>
            <a:ext cx="4137070" cy="3839154"/>
          </a:xfrm>
          <a:prstGeom prst="rect">
            <a:avLst/>
          </a:prstGeom>
        </p:spPr>
      </p:pic>
      <p:pic>
        <p:nvPicPr>
          <p:cNvPr id="34" name="slide3" descr="All 2">
            <a:extLst>
              <a:ext uri="{FF2B5EF4-FFF2-40B4-BE49-F238E27FC236}">
                <a16:creationId xmlns:a16="http://schemas.microsoft.com/office/drawing/2014/main" id="{002B22AE-507D-784D-B8CF-35392884D576}"/>
              </a:ext>
            </a:extLst>
          </p:cNvPr>
          <p:cNvPicPr>
            <a:picLocks noChangeAspect="1"/>
          </p:cNvPicPr>
          <p:nvPr/>
        </p:nvPicPr>
        <p:blipFill rotWithShape="1">
          <a:blip r:embed="rId25">
            <a:extLst>
              <a:ext uri="{28A0092B-C50C-407E-A947-70E740481C1C}">
                <a14:useLocalDpi xmlns:a14="http://schemas.microsoft.com/office/drawing/2010/main" val="0"/>
              </a:ext>
            </a:extLst>
          </a:blip>
          <a:srcRect r="25254" b="10971"/>
          <a:stretch/>
        </p:blipFill>
        <p:spPr>
          <a:xfrm>
            <a:off x="8350917" y="4653585"/>
            <a:ext cx="5487760" cy="3060000"/>
          </a:xfrm>
          <a:prstGeom prst="rect">
            <a:avLst/>
          </a:prstGeom>
        </p:spPr>
      </p:pic>
      <p:pic>
        <p:nvPicPr>
          <p:cNvPr id="35" name="slide2" descr="All 1">
            <a:extLst>
              <a:ext uri="{FF2B5EF4-FFF2-40B4-BE49-F238E27FC236}">
                <a16:creationId xmlns:a16="http://schemas.microsoft.com/office/drawing/2014/main" id="{BFDE2A9C-DB8A-104E-B619-E94FFA665849}"/>
              </a:ext>
            </a:extLst>
          </p:cNvPr>
          <p:cNvPicPr>
            <a:picLocks noChangeAspect="1"/>
          </p:cNvPicPr>
          <p:nvPr/>
        </p:nvPicPr>
        <p:blipFill rotWithShape="1">
          <a:blip r:embed="rId26">
            <a:extLst>
              <a:ext uri="{28A0092B-C50C-407E-A947-70E740481C1C}">
                <a14:useLocalDpi xmlns:a14="http://schemas.microsoft.com/office/drawing/2010/main" val="0"/>
              </a:ext>
            </a:extLst>
          </a:blip>
          <a:srcRect l="-1" r="12519" b="1842"/>
          <a:stretch/>
        </p:blipFill>
        <p:spPr>
          <a:xfrm>
            <a:off x="30496027" y="1758746"/>
            <a:ext cx="10226389" cy="9414005"/>
          </a:xfrm>
          <a:prstGeom prst="rect">
            <a:avLst/>
          </a:prstGeom>
        </p:spPr>
      </p:pic>
      <p:grpSp>
        <p:nvGrpSpPr>
          <p:cNvPr id="7" name="Group 6">
            <a:extLst>
              <a:ext uri="{FF2B5EF4-FFF2-40B4-BE49-F238E27FC236}">
                <a16:creationId xmlns:a16="http://schemas.microsoft.com/office/drawing/2014/main" id="{F962BA1E-9791-5B48-858F-E40036CD8EF6}"/>
              </a:ext>
            </a:extLst>
          </p:cNvPr>
          <p:cNvGrpSpPr/>
          <p:nvPr/>
        </p:nvGrpSpPr>
        <p:grpSpPr>
          <a:xfrm>
            <a:off x="39331430" y="19200860"/>
            <a:ext cx="3340108" cy="4651806"/>
            <a:chOff x="28029184" y="4572001"/>
            <a:chExt cx="5502475" cy="7603958"/>
          </a:xfrm>
        </p:grpSpPr>
        <p:pic>
          <p:nvPicPr>
            <p:cNvPr id="3" name="Picture 2" descr="Icon&#10;&#10;Description automatically generated with medium confidence">
              <a:extLst>
                <a:ext uri="{FF2B5EF4-FFF2-40B4-BE49-F238E27FC236}">
                  <a16:creationId xmlns:a16="http://schemas.microsoft.com/office/drawing/2014/main" id="{6DDB6B8B-1255-C74A-8D22-D7C662768239}"/>
                </a:ext>
              </a:extLst>
            </p:cNvPr>
            <p:cNvPicPr>
              <a:picLocks noChangeAspect="1"/>
            </p:cNvPicPr>
            <p:nvPr/>
          </p:nvPicPr>
          <p:blipFill rotWithShape="1">
            <a:blip r:embed="rId27"/>
            <a:srcRect l="21409" r="31818"/>
            <a:stretch/>
          </p:blipFill>
          <p:spPr>
            <a:xfrm>
              <a:off x="28029184" y="4572001"/>
              <a:ext cx="5502475" cy="7603958"/>
            </a:xfrm>
            <a:prstGeom prst="rect">
              <a:avLst/>
            </a:prstGeom>
          </p:spPr>
        </p:pic>
        <p:sp>
          <p:nvSpPr>
            <p:cNvPr id="4" name="Oval 3">
              <a:extLst>
                <a:ext uri="{FF2B5EF4-FFF2-40B4-BE49-F238E27FC236}">
                  <a16:creationId xmlns:a16="http://schemas.microsoft.com/office/drawing/2014/main" id="{C203F0B9-632E-C544-AD89-9BCAE184CFCF}"/>
                </a:ext>
              </a:extLst>
            </p:cNvPr>
            <p:cNvSpPr/>
            <p:nvPr/>
          </p:nvSpPr>
          <p:spPr>
            <a:xfrm>
              <a:off x="30319579" y="8855242"/>
              <a:ext cx="1251284" cy="1732547"/>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5" name="Rectangle 4">
            <a:extLst>
              <a:ext uri="{FF2B5EF4-FFF2-40B4-BE49-F238E27FC236}">
                <a16:creationId xmlns:a16="http://schemas.microsoft.com/office/drawing/2014/main" id="{7BBE4DC6-B34E-5A44-9F77-CFD82C986982}"/>
              </a:ext>
            </a:extLst>
          </p:cNvPr>
          <p:cNvSpPr/>
          <p:nvPr/>
        </p:nvSpPr>
        <p:spPr>
          <a:xfrm>
            <a:off x="4523378" y="8458200"/>
            <a:ext cx="15009222" cy="3416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2152C111-B1F6-794A-9F13-C64FE6357117}"/>
              </a:ext>
            </a:extLst>
          </p:cNvPr>
          <p:cNvSpPr/>
          <p:nvPr/>
        </p:nvSpPr>
        <p:spPr>
          <a:xfrm>
            <a:off x="8553468" y="7353300"/>
            <a:ext cx="18929332" cy="558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0AE37BB5-910A-8948-943C-0C7241BC3322}"/>
              </a:ext>
            </a:extLst>
          </p:cNvPr>
          <p:cNvSpPr/>
          <p:nvPr/>
        </p:nvSpPr>
        <p:spPr>
          <a:xfrm>
            <a:off x="9119248" y="7277489"/>
            <a:ext cx="4546600" cy="3378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Rectangle 35">
            <a:extLst>
              <a:ext uri="{FF2B5EF4-FFF2-40B4-BE49-F238E27FC236}">
                <a16:creationId xmlns:a16="http://schemas.microsoft.com/office/drawing/2014/main" id="{5F680551-F434-5044-9B75-515644FF2762}"/>
              </a:ext>
            </a:extLst>
          </p:cNvPr>
          <p:cNvSpPr/>
          <p:nvPr/>
        </p:nvSpPr>
        <p:spPr>
          <a:xfrm>
            <a:off x="1117600" y="10833100"/>
            <a:ext cx="5194300" cy="3650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Rectangle 36">
            <a:extLst>
              <a:ext uri="{FF2B5EF4-FFF2-40B4-BE49-F238E27FC236}">
                <a16:creationId xmlns:a16="http://schemas.microsoft.com/office/drawing/2014/main" id="{6766F428-B9ED-CB46-B8F6-312A2337D7AF}"/>
              </a:ext>
            </a:extLst>
          </p:cNvPr>
          <p:cNvSpPr/>
          <p:nvPr/>
        </p:nvSpPr>
        <p:spPr>
          <a:xfrm>
            <a:off x="8553468" y="10770354"/>
            <a:ext cx="5194300" cy="3650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Rectangle 37">
            <a:extLst>
              <a:ext uri="{FF2B5EF4-FFF2-40B4-BE49-F238E27FC236}">
                <a16:creationId xmlns:a16="http://schemas.microsoft.com/office/drawing/2014/main" id="{6CB47680-DC61-2145-AAE5-C41D87589CD0}"/>
              </a:ext>
            </a:extLst>
          </p:cNvPr>
          <p:cNvSpPr/>
          <p:nvPr/>
        </p:nvSpPr>
        <p:spPr>
          <a:xfrm>
            <a:off x="15097187" y="10747962"/>
            <a:ext cx="5310230" cy="3650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Rectangle 38">
            <a:extLst>
              <a:ext uri="{FF2B5EF4-FFF2-40B4-BE49-F238E27FC236}">
                <a16:creationId xmlns:a16="http://schemas.microsoft.com/office/drawing/2014/main" id="{FE514B7F-09EB-5443-B13D-9749E0EC032C}"/>
              </a:ext>
            </a:extLst>
          </p:cNvPr>
          <p:cNvSpPr/>
          <p:nvPr/>
        </p:nvSpPr>
        <p:spPr>
          <a:xfrm>
            <a:off x="22355811" y="10833100"/>
            <a:ext cx="5310230" cy="3650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Rectangle 39">
            <a:extLst>
              <a:ext uri="{FF2B5EF4-FFF2-40B4-BE49-F238E27FC236}">
                <a16:creationId xmlns:a16="http://schemas.microsoft.com/office/drawing/2014/main" id="{7CC16CFC-76C3-4543-8989-AB66F2A86B70}"/>
              </a:ext>
            </a:extLst>
          </p:cNvPr>
          <p:cNvSpPr/>
          <p:nvPr/>
        </p:nvSpPr>
        <p:spPr>
          <a:xfrm>
            <a:off x="22355811" y="14362429"/>
            <a:ext cx="5310230" cy="3650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Rectangle 40">
            <a:extLst>
              <a:ext uri="{FF2B5EF4-FFF2-40B4-BE49-F238E27FC236}">
                <a16:creationId xmlns:a16="http://schemas.microsoft.com/office/drawing/2014/main" id="{AF8B7799-D5CC-B64B-B9C8-3601C9D22746}"/>
              </a:ext>
            </a:extLst>
          </p:cNvPr>
          <p:cNvSpPr/>
          <p:nvPr/>
        </p:nvSpPr>
        <p:spPr>
          <a:xfrm>
            <a:off x="14927044" y="14348854"/>
            <a:ext cx="5310230" cy="3650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Rectangle 41">
            <a:extLst>
              <a:ext uri="{FF2B5EF4-FFF2-40B4-BE49-F238E27FC236}">
                <a16:creationId xmlns:a16="http://schemas.microsoft.com/office/drawing/2014/main" id="{3E36E4BA-9690-8641-A8B4-17524356E32F}"/>
              </a:ext>
            </a:extLst>
          </p:cNvPr>
          <p:cNvSpPr/>
          <p:nvPr/>
        </p:nvSpPr>
        <p:spPr>
          <a:xfrm>
            <a:off x="8944360" y="14362428"/>
            <a:ext cx="5310230" cy="3650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Rectangle 42">
            <a:extLst>
              <a:ext uri="{FF2B5EF4-FFF2-40B4-BE49-F238E27FC236}">
                <a16:creationId xmlns:a16="http://schemas.microsoft.com/office/drawing/2014/main" id="{89C1CC81-5B3B-8148-9CEC-FFFC9E7DA914}"/>
              </a:ext>
            </a:extLst>
          </p:cNvPr>
          <p:cNvSpPr/>
          <p:nvPr/>
        </p:nvSpPr>
        <p:spPr>
          <a:xfrm>
            <a:off x="1001670" y="14377143"/>
            <a:ext cx="5310230" cy="3650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Rectangle 43">
            <a:extLst>
              <a:ext uri="{FF2B5EF4-FFF2-40B4-BE49-F238E27FC236}">
                <a16:creationId xmlns:a16="http://schemas.microsoft.com/office/drawing/2014/main" id="{BED2E404-3E94-2B40-8105-B19DED7F8FC3}"/>
              </a:ext>
            </a:extLst>
          </p:cNvPr>
          <p:cNvSpPr/>
          <p:nvPr/>
        </p:nvSpPr>
        <p:spPr>
          <a:xfrm>
            <a:off x="968387" y="17914148"/>
            <a:ext cx="5310230" cy="3650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Rectangle 44">
            <a:extLst>
              <a:ext uri="{FF2B5EF4-FFF2-40B4-BE49-F238E27FC236}">
                <a16:creationId xmlns:a16="http://schemas.microsoft.com/office/drawing/2014/main" id="{FFDC88A9-5EA4-4C4F-9D1B-21ED55C7FF9F}"/>
              </a:ext>
            </a:extLst>
          </p:cNvPr>
          <p:cNvSpPr/>
          <p:nvPr/>
        </p:nvSpPr>
        <p:spPr>
          <a:xfrm>
            <a:off x="8355618" y="17936539"/>
            <a:ext cx="5310230" cy="3650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Rectangle 45">
            <a:extLst>
              <a:ext uri="{FF2B5EF4-FFF2-40B4-BE49-F238E27FC236}">
                <a16:creationId xmlns:a16="http://schemas.microsoft.com/office/drawing/2014/main" id="{F0AEB6A4-757A-7245-B8B6-768DFE2F7553}"/>
              </a:ext>
            </a:extLst>
          </p:cNvPr>
          <p:cNvSpPr/>
          <p:nvPr/>
        </p:nvSpPr>
        <p:spPr>
          <a:xfrm>
            <a:off x="15147005" y="17914147"/>
            <a:ext cx="5310230" cy="3650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Rectangle 46">
            <a:extLst>
              <a:ext uri="{FF2B5EF4-FFF2-40B4-BE49-F238E27FC236}">
                <a16:creationId xmlns:a16="http://schemas.microsoft.com/office/drawing/2014/main" id="{C8EAB460-25CF-7F46-AE59-31CE4D485B5A}"/>
              </a:ext>
            </a:extLst>
          </p:cNvPr>
          <p:cNvSpPr/>
          <p:nvPr/>
        </p:nvSpPr>
        <p:spPr>
          <a:xfrm>
            <a:off x="22355811" y="17914146"/>
            <a:ext cx="5542632" cy="3650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Rectangle 47">
            <a:extLst>
              <a:ext uri="{FF2B5EF4-FFF2-40B4-BE49-F238E27FC236}">
                <a16:creationId xmlns:a16="http://schemas.microsoft.com/office/drawing/2014/main" id="{BF147F7B-B13A-D04C-A212-466827974637}"/>
              </a:ext>
            </a:extLst>
          </p:cNvPr>
          <p:cNvSpPr/>
          <p:nvPr/>
        </p:nvSpPr>
        <p:spPr>
          <a:xfrm>
            <a:off x="21952633" y="21625018"/>
            <a:ext cx="5542632" cy="3650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Rectangle 48">
            <a:extLst>
              <a:ext uri="{FF2B5EF4-FFF2-40B4-BE49-F238E27FC236}">
                <a16:creationId xmlns:a16="http://schemas.microsoft.com/office/drawing/2014/main" id="{DF3C9C17-B09B-CC43-B0E2-DB57201982AF}"/>
              </a:ext>
            </a:extLst>
          </p:cNvPr>
          <p:cNvSpPr/>
          <p:nvPr/>
        </p:nvSpPr>
        <p:spPr>
          <a:xfrm>
            <a:off x="15046879" y="21488258"/>
            <a:ext cx="5542632" cy="3650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Rectangle 49">
            <a:extLst>
              <a:ext uri="{FF2B5EF4-FFF2-40B4-BE49-F238E27FC236}">
                <a16:creationId xmlns:a16="http://schemas.microsoft.com/office/drawing/2014/main" id="{D8C16719-34D7-5A41-9F30-66E7F683936F}"/>
              </a:ext>
            </a:extLst>
          </p:cNvPr>
          <p:cNvSpPr/>
          <p:nvPr/>
        </p:nvSpPr>
        <p:spPr>
          <a:xfrm>
            <a:off x="8180140" y="21456099"/>
            <a:ext cx="5542632" cy="3650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Rectangle 50">
            <a:extLst>
              <a:ext uri="{FF2B5EF4-FFF2-40B4-BE49-F238E27FC236}">
                <a16:creationId xmlns:a16="http://schemas.microsoft.com/office/drawing/2014/main" id="{A3D16DF2-7679-BC48-8F0B-23A06E685654}"/>
              </a:ext>
            </a:extLst>
          </p:cNvPr>
          <p:cNvSpPr/>
          <p:nvPr/>
        </p:nvSpPr>
        <p:spPr>
          <a:xfrm>
            <a:off x="1117600" y="21458679"/>
            <a:ext cx="5542632" cy="3650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 name="Rectangle 51">
            <a:extLst>
              <a:ext uri="{FF2B5EF4-FFF2-40B4-BE49-F238E27FC236}">
                <a16:creationId xmlns:a16="http://schemas.microsoft.com/office/drawing/2014/main" id="{02C75BEB-432D-E14D-BF99-0B45B32C6300}"/>
              </a:ext>
            </a:extLst>
          </p:cNvPr>
          <p:cNvSpPr/>
          <p:nvPr/>
        </p:nvSpPr>
        <p:spPr>
          <a:xfrm>
            <a:off x="3353652" y="19172309"/>
            <a:ext cx="1070528" cy="2646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Rectangle 52">
            <a:extLst>
              <a:ext uri="{FF2B5EF4-FFF2-40B4-BE49-F238E27FC236}">
                <a16:creationId xmlns:a16="http://schemas.microsoft.com/office/drawing/2014/main" id="{572A446C-E1F7-3142-BFF2-8AEC976B60A8}"/>
              </a:ext>
            </a:extLst>
          </p:cNvPr>
          <p:cNvSpPr/>
          <p:nvPr/>
        </p:nvSpPr>
        <p:spPr>
          <a:xfrm>
            <a:off x="10797900" y="19172309"/>
            <a:ext cx="1070528" cy="2646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4" name="Rectangle 53">
            <a:extLst>
              <a:ext uri="{FF2B5EF4-FFF2-40B4-BE49-F238E27FC236}">
                <a16:creationId xmlns:a16="http://schemas.microsoft.com/office/drawing/2014/main" id="{FD3ED10D-D5E3-4E41-86A9-3E9F1E29E8E8}"/>
              </a:ext>
            </a:extLst>
          </p:cNvPr>
          <p:cNvSpPr/>
          <p:nvPr/>
        </p:nvSpPr>
        <p:spPr>
          <a:xfrm>
            <a:off x="17373600" y="19206821"/>
            <a:ext cx="1268925" cy="2301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5" name="Rectangle 54">
            <a:extLst>
              <a:ext uri="{FF2B5EF4-FFF2-40B4-BE49-F238E27FC236}">
                <a16:creationId xmlns:a16="http://schemas.microsoft.com/office/drawing/2014/main" id="{997EF1B3-ABE6-3D44-9A76-633B03307B29}"/>
              </a:ext>
            </a:extLst>
          </p:cNvPr>
          <p:cNvSpPr/>
          <p:nvPr/>
        </p:nvSpPr>
        <p:spPr>
          <a:xfrm>
            <a:off x="24452652" y="19194120"/>
            <a:ext cx="1268925" cy="2301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6" name="Rectangle 55">
            <a:extLst>
              <a:ext uri="{FF2B5EF4-FFF2-40B4-BE49-F238E27FC236}">
                <a16:creationId xmlns:a16="http://schemas.microsoft.com/office/drawing/2014/main" id="{57CE4F64-73B3-6144-A9CF-65A0DA4182A5}"/>
              </a:ext>
            </a:extLst>
          </p:cNvPr>
          <p:cNvSpPr/>
          <p:nvPr/>
        </p:nvSpPr>
        <p:spPr>
          <a:xfrm>
            <a:off x="24376463" y="22806843"/>
            <a:ext cx="1268925" cy="2301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7" name="Rectangle 56">
            <a:extLst>
              <a:ext uri="{FF2B5EF4-FFF2-40B4-BE49-F238E27FC236}">
                <a16:creationId xmlns:a16="http://schemas.microsoft.com/office/drawing/2014/main" id="{282499FA-AF71-D344-B935-FD6A5811F982}"/>
              </a:ext>
            </a:extLst>
          </p:cNvPr>
          <p:cNvSpPr/>
          <p:nvPr/>
        </p:nvSpPr>
        <p:spPr>
          <a:xfrm>
            <a:off x="17274843" y="22750400"/>
            <a:ext cx="1268925" cy="2301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 name="Rectangle 57">
            <a:extLst>
              <a:ext uri="{FF2B5EF4-FFF2-40B4-BE49-F238E27FC236}">
                <a16:creationId xmlns:a16="http://schemas.microsoft.com/office/drawing/2014/main" id="{62841F31-0BC4-B048-BB18-B9CD60D81E92}"/>
              </a:ext>
            </a:extLst>
          </p:cNvPr>
          <p:cNvSpPr/>
          <p:nvPr/>
        </p:nvSpPr>
        <p:spPr>
          <a:xfrm>
            <a:off x="10554747" y="22774983"/>
            <a:ext cx="1268925" cy="2301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9" name="Rectangle 58">
            <a:extLst>
              <a:ext uri="{FF2B5EF4-FFF2-40B4-BE49-F238E27FC236}">
                <a16:creationId xmlns:a16="http://schemas.microsoft.com/office/drawing/2014/main" id="{9CD9D70E-11C1-FC4B-A3E1-8F2C759A8ADC}"/>
              </a:ext>
            </a:extLst>
          </p:cNvPr>
          <p:cNvSpPr/>
          <p:nvPr/>
        </p:nvSpPr>
        <p:spPr>
          <a:xfrm>
            <a:off x="3301727" y="22749128"/>
            <a:ext cx="1268925" cy="2301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0" name="Rectangle 59">
            <a:extLst>
              <a:ext uri="{FF2B5EF4-FFF2-40B4-BE49-F238E27FC236}">
                <a16:creationId xmlns:a16="http://schemas.microsoft.com/office/drawing/2014/main" id="{9C56D336-7AE6-074C-BC3F-90D89F74ABF6}"/>
              </a:ext>
            </a:extLst>
          </p:cNvPr>
          <p:cNvSpPr/>
          <p:nvPr/>
        </p:nvSpPr>
        <p:spPr>
          <a:xfrm>
            <a:off x="3321743" y="15662289"/>
            <a:ext cx="1268925" cy="2301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 name="Rectangle 60">
            <a:extLst>
              <a:ext uri="{FF2B5EF4-FFF2-40B4-BE49-F238E27FC236}">
                <a16:creationId xmlns:a16="http://schemas.microsoft.com/office/drawing/2014/main" id="{EC62110E-EB9E-994C-A83E-350FDE459705}"/>
              </a:ext>
            </a:extLst>
          </p:cNvPr>
          <p:cNvSpPr/>
          <p:nvPr/>
        </p:nvSpPr>
        <p:spPr>
          <a:xfrm>
            <a:off x="10684891" y="15640219"/>
            <a:ext cx="1268925" cy="2301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Rectangle 61">
            <a:extLst>
              <a:ext uri="{FF2B5EF4-FFF2-40B4-BE49-F238E27FC236}">
                <a16:creationId xmlns:a16="http://schemas.microsoft.com/office/drawing/2014/main" id="{017316D1-7106-D142-BBDA-9B1BC9E5D1FD}"/>
              </a:ext>
            </a:extLst>
          </p:cNvPr>
          <p:cNvSpPr/>
          <p:nvPr/>
        </p:nvSpPr>
        <p:spPr>
          <a:xfrm>
            <a:off x="17175805" y="15578722"/>
            <a:ext cx="1268925" cy="2301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Rectangle 62">
            <a:extLst>
              <a:ext uri="{FF2B5EF4-FFF2-40B4-BE49-F238E27FC236}">
                <a16:creationId xmlns:a16="http://schemas.microsoft.com/office/drawing/2014/main" id="{8A749E87-CD60-D145-9B2C-3B27B2495D67}"/>
              </a:ext>
            </a:extLst>
          </p:cNvPr>
          <p:cNvSpPr/>
          <p:nvPr/>
        </p:nvSpPr>
        <p:spPr>
          <a:xfrm>
            <a:off x="24543149" y="15620140"/>
            <a:ext cx="1268925" cy="2301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4" name="Rectangle 63">
            <a:extLst>
              <a:ext uri="{FF2B5EF4-FFF2-40B4-BE49-F238E27FC236}">
                <a16:creationId xmlns:a16="http://schemas.microsoft.com/office/drawing/2014/main" id="{8C0E2F0D-0125-FF49-9E05-4C9600CC4A56}"/>
              </a:ext>
            </a:extLst>
          </p:cNvPr>
          <p:cNvSpPr/>
          <p:nvPr/>
        </p:nvSpPr>
        <p:spPr>
          <a:xfrm>
            <a:off x="24549360" y="12123103"/>
            <a:ext cx="1268925" cy="2301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5" name="Rectangle 64">
            <a:extLst>
              <a:ext uri="{FF2B5EF4-FFF2-40B4-BE49-F238E27FC236}">
                <a16:creationId xmlns:a16="http://schemas.microsoft.com/office/drawing/2014/main" id="{C9CE25F9-0433-E744-A485-6DE48462B31F}"/>
              </a:ext>
            </a:extLst>
          </p:cNvPr>
          <p:cNvSpPr/>
          <p:nvPr/>
        </p:nvSpPr>
        <p:spPr>
          <a:xfrm>
            <a:off x="17373599" y="12113362"/>
            <a:ext cx="1268925" cy="2301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6" name="Rectangle 65">
            <a:extLst>
              <a:ext uri="{FF2B5EF4-FFF2-40B4-BE49-F238E27FC236}">
                <a16:creationId xmlns:a16="http://schemas.microsoft.com/office/drawing/2014/main" id="{EDBD81A0-8E69-E640-8497-A9A9C041F918}"/>
              </a:ext>
            </a:extLst>
          </p:cNvPr>
          <p:cNvSpPr/>
          <p:nvPr/>
        </p:nvSpPr>
        <p:spPr>
          <a:xfrm>
            <a:off x="10758085" y="12088178"/>
            <a:ext cx="1268925" cy="2301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7" name="Rectangle 66">
            <a:extLst>
              <a:ext uri="{FF2B5EF4-FFF2-40B4-BE49-F238E27FC236}">
                <a16:creationId xmlns:a16="http://schemas.microsoft.com/office/drawing/2014/main" id="{742C3C61-6EFE-A245-A639-877326B94AD2}"/>
              </a:ext>
            </a:extLst>
          </p:cNvPr>
          <p:cNvSpPr/>
          <p:nvPr/>
        </p:nvSpPr>
        <p:spPr>
          <a:xfrm>
            <a:off x="3254453" y="12046445"/>
            <a:ext cx="1268925" cy="2301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8" name="Rectangle 67">
            <a:extLst>
              <a:ext uri="{FF2B5EF4-FFF2-40B4-BE49-F238E27FC236}">
                <a16:creationId xmlns:a16="http://schemas.microsoft.com/office/drawing/2014/main" id="{2D72C927-93AD-D44A-9FC3-5EEFE1AE2082}"/>
              </a:ext>
            </a:extLst>
          </p:cNvPr>
          <p:cNvSpPr/>
          <p:nvPr/>
        </p:nvSpPr>
        <p:spPr>
          <a:xfrm>
            <a:off x="3406853" y="12198845"/>
            <a:ext cx="1268925" cy="2301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9" name="Rectangle 68">
            <a:extLst>
              <a:ext uri="{FF2B5EF4-FFF2-40B4-BE49-F238E27FC236}">
                <a16:creationId xmlns:a16="http://schemas.microsoft.com/office/drawing/2014/main" id="{B03E16A8-A2D6-2F43-BEC5-254295216926}"/>
              </a:ext>
            </a:extLst>
          </p:cNvPr>
          <p:cNvSpPr/>
          <p:nvPr/>
        </p:nvSpPr>
        <p:spPr>
          <a:xfrm rot="16200000">
            <a:off x="7847782" y="23800424"/>
            <a:ext cx="1268925" cy="2301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0" name="Rectangle 69">
            <a:extLst>
              <a:ext uri="{FF2B5EF4-FFF2-40B4-BE49-F238E27FC236}">
                <a16:creationId xmlns:a16="http://schemas.microsoft.com/office/drawing/2014/main" id="{B067EDBB-B971-1E42-8CF6-9CA50DB4BC38}"/>
              </a:ext>
            </a:extLst>
          </p:cNvPr>
          <p:cNvSpPr/>
          <p:nvPr/>
        </p:nvSpPr>
        <p:spPr>
          <a:xfrm rot="16200000">
            <a:off x="14013586" y="23800426"/>
            <a:ext cx="1268925" cy="2301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1" name="Rectangle 70">
            <a:extLst>
              <a:ext uri="{FF2B5EF4-FFF2-40B4-BE49-F238E27FC236}">
                <a16:creationId xmlns:a16="http://schemas.microsoft.com/office/drawing/2014/main" id="{76C0BDA4-F56E-CF4A-848B-399AF86849EC}"/>
              </a:ext>
            </a:extLst>
          </p:cNvPr>
          <p:cNvSpPr/>
          <p:nvPr/>
        </p:nvSpPr>
        <p:spPr>
          <a:xfrm rot="16200000">
            <a:off x="21351889" y="23961417"/>
            <a:ext cx="1268925" cy="2301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2" name="Rectangle 71">
            <a:extLst>
              <a:ext uri="{FF2B5EF4-FFF2-40B4-BE49-F238E27FC236}">
                <a16:creationId xmlns:a16="http://schemas.microsoft.com/office/drawing/2014/main" id="{7C461BCC-AD6C-7047-8848-5CFE6B7EEF05}"/>
              </a:ext>
            </a:extLst>
          </p:cNvPr>
          <p:cNvSpPr/>
          <p:nvPr/>
        </p:nvSpPr>
        <p:spPr>
          <a:xfrm rot="16200000">
            <a:off x="21318171" y="20473235"/>
            <a:ext cx="1268925" cy="2301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3" name="Rectangle 72">
            <a:extLst>
              <a:ext uri="{FF2B5EF4-FFF2-40B4-BE49-F238E27FC236}">
                <a16:creationId xmlns:a16="http://schemas.microsoft.com/office/drawing/2014/main" id="{28D18AC0-52F1-EF4B-BC44-7019C56D2B12}"/>
              </a:ext>
            </a:extLst>
          </p:cNvPr>
          <p:cNvSpPr/>
          <p:nvPr/>
        </p:nvSpPr>
        <p:spPr>
          <a:xfrm rot="16200000">
            <a:off x="14054175" y="20344170"/>
            <a:ext cx="1268925" cy="2301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4" name="Rectangle 73">
            <a:extLst>
              <a:ext uri="{FF2B5EF4-FFF2-40B4-BE49-F238E27FC236}">
                <a16:creationId xmlns:a16="http://schemas.microsoft.com/office/drawing/2014/main" id="{51330153-4AB7-BB44-AC07-404775629EF8}"/>
              </a:ext>
            </a:extLst>
          </p:cNvPr>
          <p:cNvSpPr/>
          <p:nvPr/>
        </p:nvSpPr>
        <p:spPr>
          <a:xfrm rot="16200000">
            <a:off x="7831524" y="20303444"/>
            <a:ext cx="1268925" cy="2301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5" name="Rectangle 74">
            <a:extLst>
              <a:ext uri="{FF2B5EF4-FFF2-40B4-BE49-F238E27FC236}">
                <a16:creationId xmlns:a16="http://schemas.microsoft.com/office/drawing/2014/main" id="{A1D1FFC2-F36B-FF4C-9701-BBA39A7C59D5}"/>
              </a:ext>
            </a:extLst>
          </p:cNvPr>
          <p:cNvSpPr/>
          <p:nvPr/>
        </p:nvSpPr>
        <p:spPr>
          <a:xfrm rot="16200000">
            <a:off x="7919006" y="16794629"/>
            <a:ext cx="1268925" cy="2301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6" name="Rectangle 75">
            <a:extLst>
              <a:ext uri="{FF2B5EF4-FFF2-40B4-BE49-F238E27FC236}">
                <a16:creationId xmlns:a16="http://schemas.microsoft.com/office/drawing/2014/main" id="{4232BDF2-F887-BA4F-8AEC-AB57AB9AD67F}"/>
              </a:ext>
            </a:extLst>
          </p:cNvPr>
          <p:cNvSpPr/>
          <p:nvPr/>
        </p:nvSpPr>
        <p:spPr>
          <a:xfrm rot="16200000">
            <a:off x="13974007" y="16794630"/>
            <a:ext cx="1268925" cy="2301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7" name="Rectangle 76">
            <a:extLst>
              <a:ext uri="{FF2B5EF4-FFF2-40B4-BE49-F238E27FC236}">
                <a16:creationId xmlns:a16="http://schemas.microsoft.com/office/drawing/2014/main" id="{F6E4847E-CE73-A44B-B5A4-BF3B9455C7C3}"/>
              </a:ext>
            </a:extLst>
          </p:cNvPr>
          <p:cNvSpPr/>
          <p:nvPr/>
        </p:nvSpPr>
        <p:spPr>
          <a:xfrm rot="16200000">
            <a:off x="21329949" y="16862679"/>
            <a:ext cx="1268925" cy="2301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8" name="Rectangle 77">
            <a:extLst>
              <a:ext uri="{FF2B5EF4-FFF2-40B4-BE49-F238E27FC236}">
                <a16:creationId xmlns:a16="http://schemas.microsoft.com/office/drawing/2014/main" id="{DC79B0F5-9712-564B-987B-9B8CD6DFC34B}"/>
              </a:ext>
            </a:extLst>
          </p:cNvPr>
          <p:cNvSpPr/>
          <p:nvPr/>
        </p:nvSpPr>
        <p:spPr>
          <a:xfrm rot="16200000">
            <a:off x="21351890" y="13209071"/>
            <a:ext cx="1268925" cy="2301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9" name="Rectangle 78">
            <a:extLst>
              <a:ext uri="{FF2B5EF4-FFF2-40B4-BE49-F238E27FC236}">
                <a16:creationId xmlns:a16="http://schemas.microsoft.com/office/drawing/2014/main" id="{58A994FC-DFFC-EA44-9FF9-E23E6FA9F37D}"/>
              </a:ext>
            </a:extLst>
          </p:cNvPr>
          <p:cNvSpPr/>
          <p:nvPr/>
        </p:nvSpPr>
        <p:spPr>
          <a:xfrm rot="16200000">
            <a:off x="21330511" y="9875102"/>
            <a:ext cx="1268925" cy="2301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0" name="Rectangle 79">
            <a:extLst>
              <a:ext uri="{FF2B5EF4-FFF2-40B4-BE49-F238E27FC236}">
                <a16:creationId xmlns:a16="http://schemas.microsoft.com/office/drawing/2014/main" id="{B3457A17-D671-2B41-AE90-CB01AC1C2604}"/>
              </a:ext>
            </a:extLst>
          </p:cNvPr>
          <p:cNvSpPr/>
          <p:nvPr/>
        </p:nvSpPr>
        <p:spPr>
          <a:xfrm rot="16200000">
            <a:off x="21269431" y="6034711"/>
            <a:ext cx="1268925" cy="2301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1" name="Rectangle 80">
            <a:extLst>
              <a:ext uri="{FF2B5EF4-FFF2-40B4-BE49-F238E27FC236}">
                <a16:creationId xmlns:a16="http://schemas.microsoft.com/office/drawing/2014/main" id="{CECCF5AF-7B72-0740-B32F-4ED210DE3DE3}"/>
              </a:ext>
            </a:extLst>
          </p:cNvPr>
          <p:cNvSpPr/>
          <p:nvPr/>
        </p:nvSpPr>
        <p:spPr>
          <a:xfrm rot="16200000">
            <a:off x="13824034" y="6124583"/>
            <a:ext cx="1268925" cy="2301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2" name="Rectangle 81">
            <a:extLst>
              <a:ext uri="{FF2B5EF4-FFF2-40B4-BE49-F238E27FC236}">
                <a16:creationId xmlns:a16="http://schemas.microsoft.com/office/drawing/2014/main" id="{CBFA3001-CCDF-3941-816F-51286A9CD10F}"/>
              </a:ext>
            </a:extLst>
          </p:cNvPr>
          <p:cNvSpPr/>
          <p:nvPr/>
        </p:nvSpPr>
        <p:spPr>
          <a:xfrm rot="16200000">
            <a:off x="14020548" y="9636430"/>
            <a:ext cx="1268925" cy="2301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3" name="Rectangle 82">
            <a:extLst>
              <a:ext uri="{FF2B5EF4-FFF2-40B4-BE49-F238E27FC236}">
                <a16:creationId xmlns:a16="http://schemas.microsoft.com/office/drawing/2014/main" id="{45F5B8FC-4F20-F441-88CF-8656D4965F60}"/>
              </a:ext>
            </a:extLst>
          </p:cNvPr>
          <p:cNvSpPr/>
          <p:nvPr/>
        </p:nvSpPr>
        <p:spPr>
          <a:xfrm rot="16200000">
            <a:off x="7905820" y="9682768"/>
            <a:ext cx="1268925" cy="2301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4" name="Rectangle 83">
            <a:extLst>
              <a:ext uri="{FF2B5EF4-FFF2-40B4-BE49-F238E27FC236}">
                <a16:creationId xmlns:a16="http://schemas.microsoft.com/office/drawing/2014/main" id="{4F6FBC4E-12DF-3B4D-888A-486AB7478C6C}"/>
              </a:ext>
            </a:extLst>
          </p:cNvPr>
          <p:cNvSpPr/>
          <p:nvPr/>
        </p:nvSpPr>
        <p:spPr>
          <a:xfrm rot="16200000">
            <a:off x="7925215" y="13344720"/>
            <a:ext cx="1268925" cy="2301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5" name="Rectangle 84">
            <a:extLst>
              <a:ext uri="{FF2B5EF4-FFF2-40B4-BE49-F238E27FC236}">
                <a16:creationId xmlns:a16="http://schemas.microsoft.com/office/drawing/2014/main" id="{AE138E08-947D-DE4C-94F3-F7DB3D25323D}"/>
              </a:ext>
            </a:extLst>
          </p:cNvPr>
          <p:cNvSpPr/>
          <p:nvPr/>
        </p:nvSpPr>
        <p:spPr>
          <a:xfrm rot="16200000">
            <a:off x="14021000" y="13284875"/>
            <a:ext cx="1268925" cy="2301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6" name="Rectangle 85">
            <a:extLst>
              <a:ext uri="{FF2B5EF4-FFF2-40B4-BE49-F238E27FC236}">
                <a16:creationId xmlns:a16="http://schemas.microsoft.com/office/drawing/2014/main" id="{3907668D-B910-2B49-81B3-392DD59C7B6E}"/>
              </a:ext>
            </a:extLst>
          </p:cNvPr>
          <p:cNvSpPr/>
          <p:nvPr/>
        </p:nvSpPr>
        <p:spPr>
          <a:xfrm rot="16200000">
            <a:off x="14026007" y="16754405"/>
            <a:ext cx="1268925" cy="2301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8803775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AB538B17-6B2A-5A47-BDAA-1089B5B8AF14}"/>
              </a:ext>
            </a:extLst>
          </p:cNvPr>
          <p:cNvSpPr txBox="1"/>
          <p:nvPr/>
        </p:nvSpPr>
        <p:spPr>
          <a:xfrm>
            <a:off x="805129" y="1439095"/>
            <a:ext cx="30369531" cy="1938992"/>
          </a:xfrm>
          <a:prstGeom prst="rect">
            <a:avLst/>
          </a:prstGeom>
          <a:noFill/>
        </p:spPr>
        <p:txBody>
          <a:bodyPr wrap="square" rtlCol="0">
            <a:spAutoFit/>
          </a:bodyPr>
          <a:lstStyle/>
          <a:p>
            <a:r>
              <a:rPr lang="en-GB" sz="12000" u="sng" dirty="0">
                <a:latin typeface="Adobe Naskh Medium" pitchFamily="2" charset="-78"/>
                <a:cs typeface="Adobe Naskh Medium" pitchFamily="2" charset="-78"/>
              </a:rPr>
              <a:t>Total Crashes by Light Conditions in each Local Authority.</a:t>
            </a:r>
          </a:p>
        </p:txBody>
      </p:sp>
      <p:sp>
        <p:nvSpPr>
          <p:cNvPr id="2" name="TextBox 1">
            <a:extLst>
              <a:ext uri="{FF2B5EF4-FFF2-40B4-BE49-F238E27FC236}">
                <a16:creationId xmlns:a16="http://schemas.microsoft.com/office/drawing/2014/main" id="{13E79CAA-2257-424A-85D0-43EF377ECEAC}"/>
              </a:ext>
            </a:extLst>
          </p:cNvPr>
          <p:cNvSpPr txBox="1"/>
          <p:nvPr/>
        </p:nvSpPr>
        <p:spPr>
          <a:xfrm>
            <a:off x="783469" y="4631193"/>
            <a:ext cx="6613513" cy="3416320"/>
          </a:xfrm>
          <a:prstGeom prst="rect">
            <a:avLst/>
          </a:prstGeom>
          <a:solidFill>
            <a:schemeClr val="bg1">
              <a:lumMod val="95000"/>
            </a:schemeClr>
          </a:solidFill>
        </p:spPr>
        <p:txBody>
          <a:bodyPr wrap="square" rtlCol="0">
            <a:spAutoFit/>
          </a:bodyPr>
          <a:lstStyle/>
          <a:p>
            <a:r>
              <a:rPr lang="en-GB" dirty="0"/>
              <a:t>Give a brief </a:t>
            </a:r>
            <a:r>
              <a:rPr lang="en-GB" dirty="0" err="1"/>
              <a:t>ocverview</a:t>
            </a:r>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p:txBody>
      </p:sp>
      <p:pic>
        <p:nvPicPr>
          <p:cNvPr id="11" name="slide25" descr="Wrexham">
            <a:extLst>
              <a:ext uri="{FF2B5EF4-FFF2-40B4-BE49-F238E27FC236}">
                <a16:creationId xmlns:a16="http://schemas.microsoft.com/office/drawing/2014/main" id="{7ECAA9BB-13D2-5741-9691-7E6E0036B9F3}"/>
              </a:ext>
            </a:extLst>
          </p:cNvPr>
          <p:cNvPicPr>
            <a:picLocks noChangeAspect="1"/>
          </p:cNvPicPr>
          <p:nvPr/>
        </p:nvPicPr>
        <p:blipFill rotWithShape="1">
          <a:blip r:embed="rId2">
            <a:extLst>
              <a:ext uri="{28A0092B-C50C-407E-A947-70E740481C1C}">
                <a14:useLocalDpi xmlns:a14="http://schemas.microsoft.com/office/drawing/2010/main" val="0"/>
              </a:ext>
            </a:extLst>
          </a:blip>
          <a:srcRect r="25273" b="10638"/>
          <a:stretch/>
        </p:blipFill>
        <p:spPr>
          <a:xfrm>
            <a:off x="21781857" y="22385495"/>
            <a:ext cx="5884184" cy="3060000"/>
          </a:xfrm>
          <a:prstGeom prst="rect">
            <a:avLst/>
          </a:prstGeom>
        </p:spPr>
      </p:pic>
      <p:pic>
        <p:nvPicPr>
          <p:cNvPr id="17" name="slide9" descr="Ceredigion">
            <a:extLst>
              <a:ext uri="{FF2B5EF4-FFF2-40B4-BE49-F238E27FC236}">
                <a16:creationId xmlns:a16="http://schemas.microsoft.com/office/drawing/2014/main" id="{F656BC71-D6CD-EC43-AF63-D20C607FAB18}"/>
              </a:ext>
            </a:extLst>
          </p:cNvPr>
          <p:cNvPicPr>
            <a:picLocks noChangeAspect="1"/>
          </p:cNvPicPr>
          <p:nvPr/>
        </p:nvPicPr>
        <p:blipFill rotWithShape="1">
          <a:blip r:embed="rId3">
            <a:extLst>
              <a:ext uri="{28A0092B-C50C-407E-A947-70E740481C1C}">
                <a14:useLocalDpi xmlns:a14="http://schemas.microsoft.com/office/drawing/2010/main" val="0"/>
              </a:ext>
            </a:extLst>
          </a:blip>
          <a:srcRect r="29729" b="14022"/>
          <a:stretch/>
        </p:blipFill>
        <p:spPr>
          <a:xfrm>
            <a:off x="21781858" y="8112751"/>
            <a:ext cx="5884183" cy="3060000"/>
          </a:xfrm>
          <a:prstGeom prst="rect">
            <a:avLst/>
          </a:prstGeom>
        </p:spPr>
      </p:pic>
      <p:pic>
        <p:nvPicPr>
          <p:cNvPr id="21" name="slide13" descr="Gwynedd">
            <a:extLst>
              <a:ext uri="{FF2B5EF4-FFF2-40B4-BE49-F238E27FC236}">
                <a16:creationId xmlns:a16="http://schemas.microsoft.com/office/drawing/2014/main" id="{3950D1D2-50ED-AD45-B801-D7C23C1EB8A6}"/>
              </a:ext>
            </a:extLst>
          </p:cNvPr>
          <p:cNvPicPr>
            <a:picLocks noChangeAspect="1"/>
          </p:cNvPicPr>
          <p:nvPr/>
        </p:nvPicPr>
        <p:blipFill rotWithShape="1">
          <a:blip r:embed="rId4">
            <a:extLst>
              <a:ext uri="{28A0092B-C50C-407E-A947-70E740481C1C}">
                <a14:useLocalDpi xmlns:a14="http://schemas.microsoft.com/office/drawing/2010/main" val="0"/>
              </a:ext>
            </a:extLst>
          </a:blip>
          <a:srcRect r="30684" b="14777"/>
          <a:stretch/>
        </p:blipFill>
        <p:spPr>
          <a:xfrm>
            <a:off x="21781858" y="11689901"/>
            <a:ext cx="5884183" cy="3060000"/>
          </a:xfrm>
          <a:prstGeom prst="rect">
            <a:avLst/>
          </a:prstGeom>
        </p:spPr>
      </p:pic>
      <p:pic>
        <p:nvPicPr>
          <p:cNvPr id="25" name="slide17" descr="Neath &amp;amp; Port Talbot">
            <a:extLst>
              <a:ext uri="{FF2B5EF4-FFF2-40B4-BE49-F238E27FC236}">
                <a16:creationId xmlns:a16="http://schemas.microsoft.com/office/drawing/2014/main" id="{B00A75CE-3B75-634F-80F0-F0452D8CE1D9}"/>
              </a:ext>
            </a:extLst>
          </p:cNvPr>
          <p:cNvPicPr>
            <a:picLocks noChangeAspect="1"/>
          </p:cNvPicPr>
          <p:nvPr/>
        </p:nvPicPr>
        <p:blipFill rotWithShape="1">
          <a:blip r:embed="rId5">
            <a:extLst>
              <a:ext uri="{28A0092B-C50C-407E-A947-70E740481C1C}">
                <a14:useLocalDpi xmlns:a14="http://schemas.microsoft.com/office/drawing/2010/main" val="0"/>
              </a:ext>
            </a:extLst>
          </a:blip>
          <a:srcRect r="29729" b="14777"/>
          <a:stretch/>
        </p:blipFill>
        <p:spPr>
          <a:xfrm>
            <a:off x="21781858" y="15241620"/>
            <a:ext cx="5884183" cy="3060000"/>
          </a:xfrm>
          <a:prstGeom prst="rect">
            <a:avLst/>
          </a:prstGeom>
        </p:spPr>
      </p:pic>
      <p:pic>
        <p:nvPicPr>
          <p:cNvPr id="28" name="slide20" descr="Powys">
            <a:extLst>
              <a:ext uri="{FF2B5EF4-FFF2-40B4-BE49-F238E27FC236}">
                <a16:creationId xmlns:a16="http://schemas.microsoft.com/office/drawing/2014/main" id="{2092EF91-2043-1745-A95E-0BB005DD6924}"/>
              </a:ext>
            </a:extLst>
          </p:cNvPr>
          <p:cNvPicPr>
            <a:picLocks noChangeAspect="1"/>
          </p:cNvPicPr>
          <p:nvPr/>
        </p:nvPicPr>
        <p:blipFill rotWithShape="1">
          <a:blip r:embed="rId6">
            <a:extLst>
              <a:ext uri="{28A0092B-C50C-407E-A947-70E740481C1C}">
                <a14:useLocalDpi xmlns:a14="http://schemas.microsoft.com/office/drawing/2010/main" val="0"/>
              </a:ext>
            </a:extLst>
          </a:blip>
          <a:srcRect r="30097" b="14776"/>
          <a:stretch/>
        </p:blipFill>
        <p:spPr>
          <a:xfrm>
            <a:off x="14620851" y="18790299"/>
            <a:ext cx="6237324" cy="3176825"/>
          </a:xfrm>
          <a:prstGeom prst="rect">
            <a:avLst/>
          </a:prstGeom>
        </p:spPr>
      </p:pic>
      <p:pic>
        <p:nvPicPr>
          <p:cNvPr id="29" name="slide21" descr="Rhondda Cynon Taff">
            <a:extLst>
              <a:ext uri="{FF2B5EF4-FFF2-40B4-BE49-F238E27FC236}">
                <a16:creationId xmlns:a16="http://schemas.microsoft.com/office/drawing/2014/main" id="{6275AF14-5261-4545-A9B6-79D565E92C88}"/>
              </a:ext>
            </a:extLst>
          </p:cNvPr>
          <p:cNvPicPr>
            <a:picLocks noChangeAspect="1"/>
          </p:cNvPicPr>
          <p:nvPr/>
        </p:nvPicPr>
        <p:blipFill rotWithShape="1">
          <a:blip r:embed="rId7">
            <a:extLst>
              <a:ext uri="{28A0092B-C50C-407E-A947-70E740481C1C}">
                <a14:useLocalDpi xmlns:a14="http://schemas.microsoft.com/office/drawing/2010/main" val="0"/>
              </a:ext>
            </a:extLst>
          </a:blip>
          <a:srcRect r="25273" b="18361"/>
          <a:stretch/>
        </p:blipFill>
        <p:spPr>
          <a:xfrm>
            <a:off x="21781858" y="18815730"/>
            <a:ext cx="5884184" cy="3060000"/>
          </a:xfrm>
          <a:prstGeom prst="rect">
            <a:avLst/>
          </a:prstGeom>
        </p:spPr>
      </p:pic>
      <p:pic>
        <p:nvPicPr>
          <p:cNvPr id="32" name="slide24" descr="Vale of Glamorgan">
            <a:extLst>
              <a:ext uri="{FF2B5EF4-FFF2-40B4-BE49-F238E27FC236}">
                <a16:creationId xmlns:a16="http://schemas.microsoft.com/office/drawing/2014/main" id="{EDF3DEB2-B23C-7643-8698-B0743030CD64}"/>
              </a:ext>
            </a:extLst>
          </p:cNvPr>
          <p:cNvPicPr>
            <a:picLocks noChangeAspect="1"/>
          </p:cNvPicPr>
          <p:nvPr/>
        </p:nvPicPr>
        <p:blipFill rotWithShape="1">
          <a:blip r:embed="rId8">
            <a:extLst>
              <a:ext uri="{28A0092B-C50C-407E-A947-70E740481C1C}">
                <a14:useLocalDpi xmlns:a14="http://schemas.microsoft.com/office/drawing/2010/main" val="0"/>
              </a:ext>
            </a:extLst>
          </a:blip>
          <a:srcRect r="25273" b="13744"/>
          <a:stretch/>
        </p:blipFill>
        <p:spPr>
          <a:xfrm>
            <a:off x="14620851" y="22319626"/>
            <a:ext cx="6237323" cy="3176825"/>
          </a:xfrm>
          <a:prstGeom prst="rect">
            <a:avLst/>
          </a:prstGeom>
        </p:spPr>
      </p:pic>
      <p:pic>
        <p:nvPicPr>
          <p:cNvPr id="33" name="slide22" descr="Swansea">
            <a:extLst>
              <a:ext uri="{FF2B5EF4-FFF2-40B4-BE49-F238E27FC236}">
                <a16:creationId xmlns:a16="http://schemas.microsoft.com/office/drawing/2014/main" id="{10ED9F54-A959-574A-A76D-4B9AA9D4B1DE}"/>
              </a:ext>
            </a:extLst>
          </p:cNvPr>
          <p:cNvPicPr>
            <a:picLocks noChangeAspect="1"/>
          </p:cNvPicPr>
          <p:nvPr/>
        </p:nvPicPr>
        <p:blipFill rotWithShape="1">
          <a:blip r:embed="rId9">
            <a:extLst>
              <a:ext uri="{28A0092B-C50C-407E-A947-70E740481C1C}">
                <a14:useLocalDpi xmlns:a14="http://schemas.microsoft.com/office/drawing/2010/main" val="0"/>
              </a:ext>
            </a:extLst>
          </a:blip>
          <a:srcRect l="74145" t="10079" b="47147"/>
          <a:stretch/>
        </p:blipFill>
        <p:spPr>
          <a:xfrm>
            <a:off x="790530" y="25727022"/>
            <a:ext cx="5636740" cy="4233219"/>
          </a:xfrm>
          <a:prstGeom prst="rect">
            <a:avLst/>
          </a:prstGeom>
        </p:spPr>
      </p:pic>
      <p:pic>
        <p:nvPicPr>
          <p:cNvPr id="35" name="slide2" descr="All 1">
            <a:extLst>
              <a:ext uri="{FF2B5EF4-FFF2-40B4-BE49-F238E27FC236}">
                <a16:creationId xmlns:a16="http://schemas.microsoft.com/office/drawing/2014/main" id="{BFDE2A9C-DB8A-104E-B619-E94FFA665849}"/>
              </a:ext>
            </a:extLst>
          </p:cNvPr>
          <p:cNvPicPr>
            <a:picLocks noChangeAspect="1"/>
          </p:cNvPicPr>
          <p:nvPr/>
        </p:nvPicPr>
        <p:blipFill rotWithShape="1">
          <a:blip r:embed="rId10">
            <a:extLst>
              <a:ext uri="{28A0092B-C50C-407E-A947-70E740481C1C}">
                <a14:useLocalDpi xmlns:a14="http://schemas.microsoft.com/office/drawing/2010/main" val="0"/>
              </a:ext>
            </a:extLst>
          </a:blip>
          <a:srcRect l="-1" r="12519" b="1842"/>
          <a:stretch/>
        </p:blipFill>
        <p:spPr>
          <a:xfrm>
            <a:off x="28069218" y="15676529"/>
            <a:ext cx="13880130" cy="9707946"/>
          </a:xfrm>
          <a:prstGeom prst="rect">
            <a:avLst/>
          </a:prstGeom>
        </p:spPr>
      </p:pic>
      <p:grpSp>
        <p:nvGrpSpPr>
          <p:cNvPr id="7" name="Group 6">
            <a:extLst>
              <a:ext uri="{FF2B5EF4-FFF2-40B4-BE49-F238E27FC236}">
                <a16:creationId xmlns:a16="http://schemas.microsoft.com/office/drawing/2014/main" id="{F962BA1E-9791-5B48-858F-E40036CD8EF6}"/>
              </a:ext>
            </a:extLst>
          </p:cNvPr>
          <p:cNvGrpSpPr/>
          <p:nvPr/>
        </p:nvGrpSpPr>
        <p:grpSpPr>
          <a:xfrm>
            <a:off x="38976887" y="7777179"/>
            <a:ext cx="3340108" cy="4651806"/>
            <a:chOff x="28029184" y="4572001"/>
            <a:chExt cx="5502475" cy="7603958"/>
          </a:xfrm>
        </p:grpSpPr>
        <p:pic>
          <p:nvPicPr>
            <p:cNvPr id="3" name="Picture 2" descr="Icon&#10;&#10;Description automatically generated with medium confidence">
              <a:extLst>
                <a:ext uri="{FF2B5EF4-FFF2-40B4-BE49-F238E27FC236}">
                  <a16:creationId xmlns:a16="http://schemas.microsoft.com/office/drawing/2014/main" id="{6DDB6B8B-1255-C74A-8D22-D7C662768239}"/>
                </a:ext>
              </a:extLst>
            </p:cNvPr>
            <p:cNvPicPr>
              <a:picLocks noChangeAspect="1"/>
            </p:cNvPicPr>
            <p:nvPr/>
          </p:nvPicPr>
          <p:blipFill rotWithShape="1">
            <a:blip r:embed="rId11"/>
            <a:srcRect l="21409" r="31818"/>
            <a:stretch/>
          </p:blipFill>
          <p:spPr>
            <a:xfrm>
              <a:off x="28029184" y="4572001"/>
              <a:ext cx="5502475" cy="7603958"/>
            </a:xfrm>
            <a:prstGeom prst="rect">
              <a:avLst/>
            </a:prstGeom>
          </p:spPr>
        </p:pic>
        <p:sp>
          <p:nvSpPr>
            <p:cNvPr id="4" name="Oval 3">
              <a:extLst>
                <a:ext uri="{FF2B5EF4-FFF2-40B4-BE49-F238E27FC236}">
                  <a16:creationId xmlns:a16="http://schemas.microsoft.com/office/drawing/2014/main" id="{C203F0B9-632E-C544-AD89-9BCAE184CFCF}"/>
                </a:ext>
              </a:extLst>
            </p:cNvPr>
            <p:cNvSpPr/>
            <p:nvPr/>
          </p:nvSpPr>
          <p:spPr>
            <a:xfrm>
              <a:off x="30319579" y="8855242"/>
              <a:ext cx="1251284" cy="1732547"/>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01" name="Group 100">
            <a:extLst>
              <a:ext uri="{FF2B5EF4-FFF2-40B4-BE49-F238E27FC236}">
                <a16:creationId xmlns:a16="http://schemas.microsoft.com/office/drawing/2014/main" id="{2F009C52-D920-344F-A17F-B5D9A1E6A6B7}"/>
              </a:ext>
            </a:extLst>
          </p:cNvPr>
          <p:cNvGrpSpPr/>
          <p:nvPr/>
        </p:nvGrpSpPr>
        <p:grpSpPr>
          <a:xfrm>
            <a:off x="7904351" y="4653584"/>
            <a:ext cx="6039111" cy="3298963"/>
            <a:chOff x="8350917" y="4653585"/>
            <a:chExt cx="5487760" cy="3060000"/>
          </a:xfrm>
        </p:grpSpPr>
        <p:pic>
          <p:nvPicPr>
            <p:cNvPr id="34" name="slide3" descr="All 2">
              <a:extLst>
                <a:ext uri="{FF2B5EF4-FFF2-40B4-BE49-F238E27FC236}">
                  <a16:creationId xmlns:a16="http://schemas.microsoft.com/office/drawing/2014/main" id="{002B22AE-507D-784D-B8CF-35392884D576}"/>
                </a:ext>
              </a:extLst>
            </p:cNvPr>
            <p:cNvPicPr>
              <a:picLocks noChangeAspect="1"/>
            </p:cNvPicPr>
            <p:nvPr/>
          </p:nvPicPr>
          <p:blipFill rotWithShape="1">
            <a:blip r:embed="rId12">
              <a:extLst>
                <a:ext uri="{28A0092B-C50C-407E-A947-70E740481C1C}">
                  <a14:useLocalDpi xmlns:a14="http://schemas.microsoft.com/office/drawing/2010/main" val="0"/>
                </a:ext>
              </a:extLst>
            </a:blip>
            <a:srcRect r="25254" b="10971"/>
            <a:stretch/>
          </p:blipFill>
          <p:spPr>
            <a:xfrm>
              <a:off x="8350917" y="4653585"/>
              <a:ext cx="5487760" cy="3060000"/>
            </a:xfrm>
            <a:prstGeom prst="rect">
              <a:avLst/>
            </a:prstGeom>
          </p:spPr>
        </p:pic>
        <p:sp>
          <p:nvSpPr>
            <p:cNvPr id="9" name="Rectangle 8">
              <a:extLst>
                <a:ext uri="{FF2B5EF4-FFF2-40B4-BE49-F238E27FC236}">
                  <a16:creationId xmlns:a16="http://schemas.microsoft.com/office/drawing/2014/main" id="{0AE37BB5-910A-8948-943C-0C7241BC3322}"/>
                </a:ext>
              </a:extLst>
            </p:cNvPr>
            <p:cNvSpPr/>
            <p:nvPr/>
          </p:nvSpPr>
          <p:spPr>
            <a:xfrm>
              <a:off x="8944360" y="7315605"/>
              <a:ext cx="4721488" cy="3378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89" name="Group 88">
            <a:extLst>
              <a:ext uri="{FF2B5EF4-FFF2-40B4-BE49-F238E27FC236}">
                <a16:creationId xmlns:a16="http://schemas.microsoft.com/office/drawing/2014/main" id="{7EFF54B1-F983-5D42-AB4E-BAC83EC3C2B2}"/>
              </a:ext>
            </a:extLst>
          </p:cNvPr>
          <p:cNvGrpSpPr/>
          <p:nvPr/>
        </p:nvGrpSpPr>
        <p:grpSpPr>
          <a:xfrm>
            <a:off x="805132" y="8138180"/>
            <a:ext cx="6237325" cy="3596501"/>
            <a:chOff x="805132" y="8138181"/>
            <a:chExt cx="5636743" cy="3060000"/>
          </a:xfrm>
        </p:grpSpPr>
        <p:pic>
          <p:nvPicPr>
            <p:cNvPr id="14" name="slide6" descr="Caerphilly">
              <a:extLst>
                <a:ext uri="{FF2B5EF4-FFF2-40B4-BE49-F238E27FC236}">
                  <a16:creationId xmlns:a16="http://schemas.microsoft.com/office/drawing/2014/main" id="{AB6C43ED-8F7B-BD4D-BEEC-B8381A4592AD}"/>
                </a:ext>
              </a:extLst>
            </p:cNvPr>
            <p:cNvPicPr>
              <a:picLocks noChangeAspect="1"/>
            </p:cNvPicPr>
            <p:nvPr/>
          </p:nvPicPr>
          <p:blipFill rotWithShape="1">
            <a:blip r:embed="rId13">
              <a:extLst>
                <a:ext uri="{28A0092B-C50C-407E-A947-70E740481C1C}">
                  <a14:useLocalDpi xmlns:a14="http://schemas.microsoft.com/office/drawing/2010/main" val="0"/>
                </a:ext>
              </a:extLst>
            </a:blip>
            <a:srcRect r="25273" b="10638"/>
            <a:stretch/>
          </p:blipFill>
          <p:spPr>
            <a:xfrm>
              <a:off x="805132" y="8138181"/>
              <a:ext cx="5636743" cy="3060000"/>
            </a:xfrm>
            <a:prstGeom prst="rect">
              <a:avLst/>
            </a:prstGeom>
          </p:spPr>
        </p:pic>
        <p:sp>
          <p:nvSpPr>
            <p:cNvPr id="36" name="Rectangle 35">
              <a:extLst>
                <a:ext uri="{FF2B5EF4-FFF2-40B4-BE49-F238E27FC236}">
                  <a16:creationId xmlns:a16="http://schemas.microsoft.com/office/drawing/2014/main" id="{5F680551-F434-5044-9B75-515644FF2762}"/>
                </a:ext>
              </a:extLst>
            </p:cNvPr>
            <p:cNvSpPr/>
            <p:nvPr/>
          </p:nvSpPr>
          <p:spPr>
            <a:xfrm>
              <a:off x="1117600" y="10833100"/>
              <a:ext cx="5194300" cy="3650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09" name="Group 108">
            <a:extLst>
              <a:ext uri="{FF2B5EF4-FFF2-40B4-BE49-F238E27FC236}">
                <a16:creationId xmlns:a16="http://schemas.microsoft.com/office/drawing/2014/main" id="{6D13B639-3A7C-514A-B269-93E49C53D679}"/>
              </a:ext>
            </a:extLst>
          </p:cNvPr>
          <p:cNvGrpSpPr/>
          <p:nvPr/>
        </p:nvGrpSpPr>
        <p:grpSpPr>
          <a:xfrm>
            <a:off x="14620851" y="8112750"/>
            <a:ext cx="6237325" cy="3176825"/>
            <a:chOff x="14620851" y="8112750"/>
            <a:chExt cx="6237325" cy="3176825"/>
          </a:xfrm>
        </p:grpSpPr>
        <p:pic>
          <p:nvPicPr>
            <p:cNvPr id="16" name="slide8" descr="Carmarthenshire">
              <a:extLst>
                <a:ext uri="{FF2B5EF4-FFF2-40B4-BE49-F238E27FC236}">
                  <a16:creationId xmlns:a16="http://schemas.microsoft.com/office/drawing/2014/main" id="{50CF8BC6-67DC-D244-8E74-FC0DFA7A87D1}"/>
                </a:ext>
              </a:extLst>
            </p:cNvPr>
            <p:cNvPicPr>
              <a:picLocks noChangeAspect="1"/>
            </p:cNvPicPr>
            <p:nvPr/>
          </p:nvPicPr>
          <p:blipFill rotWithShape="1">
            <a:blip r:embed="rId14">
              <a:extLst>
                <a:ext uri="{28A0092B-C50C-407E-A947-70E740481C1C}">
                  <a14:useLocalDpi xmlns:a14="http://schemas.microsoft.com/office/drawing/2010/main" val="0"/>
                </a:ext>
              </a:extLst>
            </a:blip>
            <a:srcRect r="25273" b="14777"/>
            <a:stretch/>
          </p:blipFill>
          <p:spPr>
            <a:xfrm>
              <a:off x="14620851" y="8112750"/>
              <a:ext cx="6237325" cy="3176825"/>
            </a:xfrm>
            <a:prstGeom prst="rect">
              <a:avLst/>
            </a:prstGeom>
          </p:spPr>
        </p:pic>
        <p:sp>
          <p:nvSpPr>
            <p:cNvPr id="5" name="Rectangle 4">
              <a:extLst>
                <a:ext uri="{FF2B5EF4-FFF2-40B4-BE49-F238E27FC236}">
                  <a16:creationId xmlns:a16="http://schemas.microsoft.com/office/drawing/2014/main" id="{7BBE4DC6-B34E-5A44-9F77-CFD82C986982}"/>
                </a:ext>
              </a:extLst>
            </p:cNvPr>
            <p:cNvSpPr/>
            <p:nvPr/>
          </p:nvSpPr>
          <p:spPr>
            <a:xfrm>
              <a:off x="15989300" y="8458199"/>
              <a:ext cx="3543300" cy="3618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Rectangle 37">
              <a:extLst>
                <a:ext uri="{FF2B5EF4-FFF2-40B4-BE49-F238E27FC236}">
                  <a16:creationId xmlns:a16="http://schemas.microsoft.com/office/drawing/2014/main" id="{6CB47680-DC61-2145-AAE5-C41D87589CD0}"/>
                </a:ext>
              </a:extLst>
            </p:cNvPr>
            <p:cNvSpPr/>
            <p:nvPr/>
          </p:nvSpPr>
          <p:spPr>
            <a:xfrm>
              <a:off x="15224355" y="10918205"/>
              <a:ext cx="5310230" cy="3650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39" name="Rectangle 38">
            <a:extLst>
              <a:ext uri="{FF2B5EF4-FFF2-40B4-BE49-F238E27FC236}">
                <a16:creationId xmlns:a16="http://schemas.microsoft.com/office/drawing/2014/main" id="{FE514B7F-09EB-5443-B13D-9749E0EC032C}"/>
              </a:ext>
            </a:extLst>
          </p:cNvPr>
          <p:cNvSpPr/>
          <p:nvPr/>
        </p:nvSpPr>
        <p:spPr>
          <a:xfrm>
            <a:off x="22355811" y="10833100"/>
            <a:ext cx="5310230" cy="3650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Rectangle 39">
            <a:extLst>
              <a:ext uri="{FF2B5EF4-FFF2-40B4-BE49-F238E27FC236}">
                <a16:creationId xmlns:a16="http://schemas.microsoft.com/office/drawing/2014/main" id="{7CC16CFC-76C3-4543-8989-AB66F2A86B70}"/>
              </a:ext>
            </a:extLst>
          </p:cNvPr>
          <p:cNvSpPr/>
          <p:nvPr/>
        </p:nvSpPr>
        <p:spPr>
          <a:xfrm>
            <a:off x="22355811" y="14362429"/>
            <a:ext cx="5310230" cy="3650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Rectangle 46">
            <a:extLst>
              <a:ext uri="{FF2B5EF4-FFF2-40B4-BE49-F238E27FC236}">
                <a16:creationId xmlns:a16="http://schemas.microsoft.com/office/drawing/2014/main" id="{C8EAB460-25CF-7F46-AE59-31CE4D485B5A}"/>
              </a:ext>
            </a:extLst>
          </p:cNvPr>
          <p:cNvSpPr/>
          <p:nvPr/>
        </p:nvSpPr>
        <p:spPr>
          <a:xfrm>
            <a:off x="22355811" y="17914146"/>
            <a:ext cx="5542632" cy="3650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Rectangle 47">
            <a:extLst>
              <a:ext uri="{FF2B5EF4-FFF2-40B4-BE49-F238E27FC236}">
                <a16:creationId xmlns:a16="http://schemas.microsoft.com/office/drawing/2014/main" id="{BF147F7B-B13A-D04C-A212-466827974637}"/>
              </a:ext>
            </a:extLst>
          </p:cNvPr>
          <p:cNvSpPr/>
          <p:nvPr/>
        </p:nvSpPr>
        <p:spPr>
          <a:xfrm>
            <a:off x="21952633" y="21625018"/>
            <a:ext cx="5542632" cy="3650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Rectangle 48">
            <a:extLst>
              <a:ext uri="{FF2B5EF4-FFF2-40B4-BE49-F238E27FC236}">
                <a16:creationId xmlns:a16="http://schemas.microsoft.com/office/drawing/2014/main" id="{DF3C9C17-B09B-CC43-B0E2-DB57201982AF}"/>
              </a:ext>
            </a:extLst>
          </p:cNvPr>
          <p:cNvSpPr/>
          <p:nvPr/>
        </p:nvSpPr>
        <p:spPr>
          <a:xfrm>
            <a:off x="15046879" y="21488258"/>
            <a:ext cx="5542632" cy="3650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92" name="Group 91">
            <a:extLst>
              <a:ext uri="{FF2B5EF4-FFF2-40B4-BE49-F238E27FC236}">
                <a16:creationId xmlns:a16="http://schemas.microsoft.com/office/drawing/2014/main" id="{77E8EF89-C389-D044-A785-CDB12CCE10A5}"/>
              </a:ext>
            </a:extLst>
          </p:cNvPr>
          <p:cNvGrpSpPr/>
          <p:nvPr/>
        </p:nvGrpSpPr>
        <p:grpSpPr>
          <a:xfrm>
            <a:off x="805132" y="18793338"/>
            <a:ext cx="6237323" cy="3596501"/>
            <a:chOff x="805132" y="18793339"/>
            <a:chExt cx="5855100" cy="3060000"/>
          </a:xfrm>
        </p:grpSpPr>
        <p:pic>
          <p:nvPicPr>
            <p:cNvPr id="26" name="slide18" descr="Newport">
              <a:extLst>
                <a:ext uri="{FF2B5EF4-FFF2-40B4-BE49-F238E27FC236}">
                  <a16:creationId xmlns:a16="http://schemas.microsoft.com/office/drawing/2014/main" id="{3F281E80-F51C-E641-B8F5-11BC30CA7BAE}"/>
                </a:ext>
              </a:extLst>
            </p:cNvPr>
            <p:cNvPicPr>
              <a:picLocks noChangeAspect="1"/>
            </p:cNvPicPr>
            <p:nvPr/>
          </p:nvPicPr>
          <p:blipFill rotWithShape="1">
            <a:blip r:embed="rId15">
              <a:extLst>
                <a:ext uri="{28A0092B-C50C-407E-A947-70E740481C1C}">
                  <a14:useLocalDpi xmlns:a14="http://schemas.microsoft.com/office/drawing/2010/main" val="0"/>
                </a:ext>
              </a:extLst>
            </a:blip>
            <a:srcRect r="25273" b="10638"/>
            <a:stretch/>
          </p:blipFill>
          <p:spPr>
            <a:xfrm>
              <a:off x="805132" y="18793339"/>
              <a:ext cx="5636741" cy="3060000"/>
            </a:xfrm>
            <a:prstGeom prst="rect">
              <a:avLst/>
            </a:prstGeom>
          </p:spPr>
        </p:pic>
        <p:sp>
          <p:nvSpPr>
            <p:cNvPr id="51" name="Rectangle 50">
              <a:extLst>
                <a:ext uri="{FF2B5EF4-FFF2-40B4-BE49-F238E27FC236}">
                  <a16:creationId xmlns:a16="http://schemas.microsoft.com/office/drawing/2014/main" id="{A3D16DF2-7679-BC48-8F0B-23A06E685654}"/>
                </a:ext>
              </a:extLst>
            </p:cNvPr>
            <p:cNvSpPr/>
            <p:nvPr/>
          </p:nvSpPr>
          <p:spPr>
            <a:xfrm>
              <a:off x="1117600" y="21458679"/>
              <a:ext cx="5542632" cy="3650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 name="Rectangle 51">
              <a:extLst>
                <a:ext uri="{FF2B5EF4-FFF2-40B4-BE49-F238E27FC236}">
                  <a16:creationId xmlns:a16="http://schemas.microsoft.com/office/drawing/2014/main" id="{02C75BEB-432D-E14D-BF99-0B45B32C6300}"/>
                </a:ext>
              </a:extLst>
            </p:cNvPr>
            <p:cNvSpPr/>
            <p:nvPr/>
          </p:nvSpPr>
          <p:spPr>
            <a:xfrm>
              <a:off x="3353652" y="19172309"/>
              <a:ext cx="1070528" cy="2646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06" name="Group 105">
            <a:extLst>
              <a:ext uri="{FF2B5EF4-FFF2-40B4-BE49-F238E27FC236}">
                <a16:creationId xmlns:a16="http://schemas.microsoft.com/office/drawing/2014/main" id="{03A48D98-46F0-6E46-B695-48F985276446}"/>
              </a:ext>
            </a:extLst>
          </p:cNvPr>
          <p:cNvGrpSpPr/>
          <p:nvPr/>
        </p:nvGrpSpPr>
        <p:grpSpPr>
          <a:xfrm>
            <a:off x="7904351" y="18838120"/>
            <a:ext cx="6039113" cy="3318155"/>
            <a:chOff x="8350916" y="18838120"/>
            <a:chExt cx="6039113" cy="3318155"/>
          </a:xfrm>
        </p:grpSpPr>
        <p:pic>
          <p:nvPicPr>
            <p:cNvPr id="27" name="slide19" descr="Pembrokeshire">
              <a:extLst>
                <a:ext uri="{FF2B5EF4-FFF2-40B4-BE49-F238E27FC236}">
                  <a16:creationId xmlns:a16="http://schemas.microsoft.com/office/drawing/2014/main" id="{1C96E80D-D04E-4242-A1E2-E76E080C9F80}"/>
                </a:ext>
              </a:extLst>
            </p:cNvPr>
            <p:cNvPicPr>
              <a:picLocks noChangeAspect="1"/>
            </p:cNvPicPr>
            <p:nvPr/>
          </p:nvPicPr>
          <p:blipFill rotWithShape="1">
            <a:blip r:embed="rId16">
              <a:extLst>
                <a:ext uri="{28A0092B-C50C-407E-A947-70E740481C1C}">
                  <a14:useLocalDpi xmlns:a14="http://schemas.microsoft.com/office/drawing/2010/main" val="0"/>
                </a:ext>
              </a:extLst>
            </a:blip>
            <a:srcRect r="25273" b="13744"/>
            <a:stretch/>
          </p:blipFill>
          <p:spPr>
            <a:xfrm>
              <a:off x="8350916" y="18838120"/>
              <a:ext cx="6039113" cy="3318155"/>
            </a:xfrm>
            <a:prstGeom prst="rect">
              <a:avLst/>
            </a:prstGeom>
          </p:spPr>
        </p:pic>
        <p:sp>
          <p:nvSpPr>
            <p:cNvPr id="50" name="Rectangle 49">
              <a:extLst>
                <a:ext uri="{FF2B5EF4-FFF2-40B4-BE49-F238E27FC236}">
                  <a16:creationId xmlns:a16="http://schemas.microsoft.com/office/drawing/2014/main" id="{D8C16719-34D7-5A41-9F30-66E7F683936F}"/>
                </a:ext>
              </a:extLst>
            </p:cNvPr>
            <p:cNvSpPr/>
            <p:nvPr/>
          </p:nvSpPr>
          <p:spPr>
            <a:xfrm>
              <a:off x="8653005" y="21670798"/>
              <a:ext cx="5542632" cy="3650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Rectangle 52">
              <a:extLst>
                <a:ext uri="{FF2B5EF4-FFF2-40B4-BE49-F238E27FC236}">
                  <a16:creationId xmlns:a16="http://schemas.microsoft.com/office/drawing/2014/main" id="{572A446C-E1F7-3142-BFF2-8AEC976B60A8}"/>
                </a:ext>
              </a:extLst>
            </p:cNvPr>
            <p:cNvSpPr/>
            <p:nvPr/>
          </p:nvSpPr>
          <p:spPr>
            <a:xfrm>
              <a:off x="11201742" y="19282707"/>
              <a:ext cx="1070528" cy="2646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54" name="Rectangle 53">
            <a:extLst>
              <a:ext uri="{FF2B5EF4-FFF2-40B4-BE49-F238E27FC236}">
                <a16:creationId xmlns:a16="http://schemas.microsoft.com/office/drawing/2014/main" id="{FD3ED10D-D5E3-4E41-86A9-3E9F1E29E8E8}"/>
              </a:ext>
            </a:extLst>
          </p:cNvPr>
          <p:cNvSpPr/>
          <p:nvPr/>
        </p:nvSpPr>
        <p:spPr>
          <a:xfrm>
            <a:off x="17373600" y="19206821"/>
            <a:ext cx="1268925" cy="2301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5" name="Rectangle 54">
            <a:extLst>
              <a:ext uri="{FF2B5EF4-FFF2-40B4-BE49-F238E27FC236}">
                <a16:creationId xmlns:a16="http://schemas.microsoft.com/office/drawing/2014/main" id="{997EF1B3-ABE6-3D44-9A76-633B03307B29}"/>
              </a:ext>
            </a:extLst>
          </p:cNvPr>
          <p:cNvSpPr/>
          <p:nvPr/>
        </p:nvSpPr>
        <p:spPr>
          <a:xfrm>
            <a:off x="24452652" y="19194120"/>
            <a:ext cx="1268925" cy="2301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6" name="Rectangle 55">
            <a:extLst>
              <a:ext uri="{FF2B5EF4-FFF2-40B4-BE49-F238E27FC236}">
                <a16:creationId xmlns:a16="http://schemas.microsoft.com/office/drawing/2014/main" id="{57CE4F64-73B3-6144-A9CF-65A0DA4182A5}"/>
              </a:ext>
            </a:extLst>
          </p:cNvPr>
          <p:cNvSpPr/>
          <p:nvPr/>
        </p:nvSpPr>
        <p:spPr>
          <a:xfrm>
            <a:off x="24376463" y="22806843"/>
            <a:ext cx="1268925" cy="2301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7" name="Rectangle 56">
            <a:extLst>
              <a:ext uri="{FF2B5EF4-FFF2-40B4-BE49-F238E27FC236}">
                <a16:creationId xmlns:a16="http://schemas.microsoft.com/office/drawing/2014/main" id="{282499FA-AF71-D344-B935-FD6A5811F982}"/>
              </a:ext>
            </a:extLst>
          </p:cNvPr>
          <p:cNvSpPr/>
          <p:nvPr/>
        </p:nvSpPr>
        <p:spPr>
          <a:xfrm>
            <a:off x="17274843" y="22750400"/>
            <a:ext cx="1268925" cy="2301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07" name="Group 106">
            <a:extLst>
              <a:ext uri="{FF2B5EF4-FFF2-40B4-BE49-F238E27FC236}">
                <a16:creationId xmlns:a16="http://schemas.microsoft.com/office/drawing/2014/main" id="{08E429E8-0AB8-E047-A034-B21EF9000AB7}"/>
              </a:ext>
            </a:extLst>
          </p:cNvPr>
          <p:cNvGrpSpPr/>
          <p:nvPr/>
        </p:nvGrpSpPr>
        <p:grpSpPr>
          <a:xfrm>
            <a:off x="7904351" y="22345057"/>
            <a:ext cx="6039111" cy="3367436"/>
            <a:chOff x="8350916" y="22345057"/>
            <a:chExt cx="6237323" cy="3367436"/>
          </a:xfrm>
        </p:grpSpPr>
        <p:pic>
          <p:nvPicPr>
            <p:cNvPr id="30" name="slide23" descr="Torfaen">
              <a:extLst>
                <a:ext uri="{FF2B5EF4-FFF2-40B4-BE49-F238E27FC236}">
                  <a16:creationId xmlns:a16="http://schemas.microsoft.com/office/drawing/2014/main" id="{7B213DA8-16C6-0545-9F06-343D7CE99805}"/>
                </a:ext>
              </a:extLst>
            </p:cNvPr>
            <p:cNvPicPr>
              <a:picLocks noChangeAspect="1"/>
            </p:cNvPicPr>
            <p:nvPr/>
          </p:nvPicPr>
          <p:blipFill rotWithShape="1">
            <a:blip r:embed="rId17">
              <a:extLst>
                <a:ext uri="{28A0092B-C50C-407E-A947-70E740481C1C}">
                  <a14:useLocalDpi xmlns:a14="http://schemas.microsoft.com/office/drawing/2010/main" val="0"/>
                </a:ext>
              </a:extLst>
            </a:blip>
            <a:srcRect r="24589" b="15245"/>
            <a:stretch/>
          </p:blipFill>
          <p:spPr>
            <a:xfrm>
              <a:off x="8350916" y="22345057"/>
              <a:ext cx="6237323" cy="3367436"/>
            </a:xfrm>
            <a:prstGeom prst="rect">
              <a:avLst/>
            </a:prstGeom>
          </p:spPr>
        </p:pic>
        <p:sp>
          <p:nvSpPr>
            <p:cNvPr id="58" name="Rectangle 57">
              <a:extLst>
                <a:ext uri="{FF2B5EF4-FFF2-40B4-BE49-F238E27FC236}">
                  <a16:creationId xmlns:a16="http://schemas.microsoft.com/office/drawing/2014/main" id="{62841F31-0BC4-B048-BB18-B9CD60D81E92}"/>
                </a:ext>
              </a:extLst>
            </p:cNvPr>
            <p:cNvSpPr/>
            <p:nvPr/>
          </p:nvSpPr>
          <p:spPr>
            <a:xfrm>
              <a:off x="11127419" y="22840147"/>
              <a:ext cx="1268925" cy="2301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93" name="Group 92">
            <a:extLst>
              <a:ext uri="{FF2B5EF4-FFF2-40B4-BE49-F238E27FC236}">
                <a16:creationId xmlns:a16="http://schemas.microsoft.com/office/drawing/2014/main" id="{C69804E6-25CF-C748-AC2D-D14D71B91FD9}"/>
              </a:ext>
            </a:extLst>
          </p:cNvPr>
          <p:cNvGrpSpPr/>
          <p:nvPr/>
        </p:nvGrpSpPr>
        <p:grpSpPr>
          <a:xfrm>
            <a:off x="790530" y="22345056"/>
            <a:ext cx="6237323" cy="3596501"/>
            <a:chOff x="790530" y="22345057"/>
            <a:chExt cx="5636741" cy="3060000"/>
          </a:xfrm>
        </p:grpSpPr>
        <p:pic>
          <p:nvPicPr>
            <p:cNvPr id="31" name="slide22" descr="Swansea">
              <a:extLst>
                <a:ext uri="{FF2B5EF4-FFF2-40B4-BE49-F238E27FC236}">
                  <a16:creationId xmlns:a16="http://schemas.microsoft.com/office/drawing/2014/main" id="{DC062F9F-91C9-E040-BF0D-97311A0F907B}"/>
                </a:ext>
              </a:extLst>
            </p:cNvPr>
            <p:cNvPicPr>
              <a:picLocks noChangeAspect="1"/>
            </p:cNvPicPr>
            <p:nvPr/>
          </p:nvPicPr>
          <p:blipFill rotWithShape="1">
            <a:blip r:embed="rId9">
              <a:extLst>
                <a:ext uri="{28A0092B-C50C-407E-A947-70E740481C1C}">
                  <a14:useLocalDpi xmlns:a14="http://schemas.microsoft.com/office/drawing/2010/main" val="0"/>
                </a:ext>
              </a:extLst>
            </a:blip>
            <a:srcRect r="25273" b="9311"/>
            <a:stretch/>
          </p:blipFill>
          <p:spPr>
            <a:xfrm>
              <a:off x="790530" y="22345057"/>
              <a:ext cx="5636741" cy="3060000"/>
            </a:xfrm>
            <a:prstGeom prst="rect">
              <a:avLst/>
            </a:prstGeom>
          </p:spPr>
        </p:pic>
        <p:sp>
          <p:nvSpPr>
            <p:cNvPr id="59" name="Rectangle 58">
              <a:extLst>
                <a:ext uri="{FF2B5EF4-FFF2-40B4-BE49-F238E27FC236}">
                  <a16:creationId xmlns:a16="http://schemas.microsoft.com/office/drawing/2014/main" id="{9CD9D70E-11C1-FC4B-A3E1-8F2C759A8ADC}"/>
                </a:ext>
              </a:extLst>
            </p:cNvPr>
            <p:cNvSpPr/>
            <p:nvPr/>
          </p:nvSpPr>
          <p:spPr>
            <a:xfrm>
              <a:off x="3301727" y="22749128"/>
              <a:ext cx="1268925" cy="2301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91" name="Group 90">
            <a:extLst>
              <a:ext uri="{FF2B5EF4-FFF2-40B4-BE49-F238E27FC236}">
                <a16:creationId xmlns:a16="http://schemas.microsoft.com/office/drawing/2014/main" id="{B499A27A-CA71-8941-BB6C-3E8FFEF94F13}"/>
              </a:ext>
            </a:extLst>
          </p:cNvPr>
          <p:cNvGrpSpPr/>
          <p:nvPr/>
        </p:nvGrpSpPr>
        <p:grpSpPr>
          <a:xfrm>
            <a:off x="805131" y="15241619"/>
            <a:ext cx="6237324" cy="3596501"/>
            <a:chOff x="805131" y="15241620"/>
            <a:chExt cx="5636742" cy="3060000"/>
          </a:xfrm>
        </p:grpSpPr>
        <p:pic>
          <p:nvPicPr>
            <p:cNvPr id="22" name="slide14" descr="Isle of Anglesey">
              <a:extLst>
                <a:ext uri="{FF2B5EF4-FFF2-40B4-BE49-F238E27FC236}">
                  <a16:creationId xmlns:a16="http://schemas.microsoft.com/office/drawing/2014/main" id="{642F09C3-A47B-B040-96A0-5D9FC683BC53}"/>
                </a:ext>
              </a:extLst>
            </p:cNvPr>
            <p:cNvPicPr>
              <a:picLocks noChangeAspect="1"/>
            </p:cNvPicPr>
            <p:nvPr/>
          </p:nvPicPr>
          <p:blipFill rotWithShape="1">
            <a:blip r:embed="rId18">
              <a:extLst>
                <a:ext uri="{28A0092B-C50C-407E-A947-70E740481C1C}">
                  <a14:useLocalDpi xmlns:a14="http://schemas.microsoft.com/office/drawing/2010/main" val="0"/>
                </a:ext>
              </a:extLst>
            </a:blip>
            <a:srcRect r="25796" b="14608"/>
            <a:stretch/>
          </p:blipFill>
          <p:spPr>
            <a:xfrm>
              <a:off x="805131" y="15241620"/>
              <a:ext cx="5636742" cy="3060000"/>
            </a:xfrm>
            <a:prstGeom prst="rect">
              <a:avLst/>
            </a:prstGeom>
          </p:spPr>
        </p:pic>
        <p:sp>
          <p:nvSpPr>
            <p:cNvPr id="44" name="Rectangle 43">
              <a:extLst>
                <a:ext uri="{FF2B5EF4-FFF2-40B4-BE49-F238E27FC236}">
                  <a16:creationId xmlns:a16="http://schemas.microsoft.com/office/drawing/2014/main" id="{BED2E404-3E94-2B40-8105-B19DED7F8FC3}"/>
                </a:ext>
              </a:extLst>
            </p:cNvPr>
            <p:cNvSpPr/>
            <p:nvPr/>
          </p:nvSpPr>
          <p:spPr>
            <a:xfrm>
              <a:off x="968387" y="17914148"/>
              <a:ext cx="5310230" cy="3650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0" name="Rectangle 59">
              <a:extLst>
                <a:ext uri="{FF2B5EF4-FFF2-40B4-BE49-F238E27FC236}">
                  <a16:creationId xmlns:a16="http://schemas.microsoft.com/office/drawing/2014/main" id="{9C56D336-7AE6-074C-BC3F-90D89F74ABF6}"/>
                </a:ext>
              </a:extLst>
            </p:cNvPr>
            <p:cNvSpPr/>
            <p:nvPr/>
          </p:nvSpPr>
          <p:spPr>
            <a:xfrm>
              <a:off x="3321743" y="15662289"/>
              <a:ext cx="1268925" cy="2301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05" name="Group 104">
            <a:extLst>
              <a:ext uri="{FF2B5EF4-FFF2-40B4-BE49-F238E27FC236}">
                <a16:creationId xmlns:a16="http://schemas.microsoft.com/office/drawing/2014/main" id="{A94CCA87-3EA1-EB48-AD82-1BC661EE034E}"/>
              </a:ext>
            </a:extLst>
          </p:cNvPr>
          <p:cNvGrpSpPr/>
          <p:nvPr/>
        </p:nvGrpSpPr>
        <p:grpSpPr>
          <a:xfrm>
            <a:off x="7904351" y="15241620"/>
            <a:ext cx="6039112" cy="3367436"/>
            <a:chOff x="8350916" y="15241620"/>
            <a:chExt cx="6039112" cy="3367436"/>
          </a:xfrm>
        </p:grpSpPr>
        <p:pic>
          <p:nvPicPr>
            <p:cNvPr id="23" name="slide15" descr="Merthyr Tydfil">
              <a:extLst>
                <a:ext uri="{FF2B5EF4-FFF2-40B4-BE49-F238E27FC236}">
                  <a16:creationId xmlns:a16="http://schemas.microsoft.com/office/drawing/2014/main" id="{D32995F7-5E92-4643-9CEC-295EAF76F2E5}"/>
                </a:ext>
              </a:extLst>
            </p:cNvPr>
            <p:cNvPicPr>
              <a:picLocks noChangeAspect="1"/>
            </p:cNvPicPr>
            <p:nvPr/>
          </p:nvPicPr>
          <p:blipFill rotWithShape="1">
            <a:blip r:embed="rId19">
              <a:extLst>
                <a:ext uri="{28A0092B-C50C-407E-A947-70E740481C1C}">
                  <a14:useLocalDpi xmlns:a14="http://schemas.microsoft.com/office/drawing/2010/main" val="0"/>
                </a:ext>
              </a:extLst>
            </a:blip>
            <a:srcRect r="29357" b="14776"/>
            <a:stretch/>
          </p:blipFill>
          <p:spPr>
            <a:xfrm>
              <a:off x="8350916" y="15241620"/>
              <a:ext cx="6039112" cy="3367436"/>
            </a:xfrm>
            <a:prstGeom prst="rect">
              <a:avLst/>
            </a:prstGeom>
          </p:spPr>
        </p:pic>
        <p:sp>
          <p:nvSpPr>
            <p:cNvPr id="45" name="Rectangle 44">
              <a:extLst>
                <a:ext uri="{FF2B5EF4-FFF2-40B4-BE49-F238E27FC236}">
                  <a16:creationId xmlns:a16="http://schemas.microsoft.com/office/drawing/2014/main" id="{FFDC88A9-5EA4-4C4F-9D1B-21ED55C7FF9F}"/>
                </a:ext>
              </a:extLst>
            </p:cNvPr>
            <p:cNvSpPr/>
            <p:nvPr/>
          </p:nvSpPr>
          <p:spPr>
            <a:xfrm>
              <a:off x="8801989" y="18211415"/>
              <a:ext cx="5310230" cy="3650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 name="Rectangle 60">
              <a:extLst>
                <a:ext uri="{FF2B5EF4-FFF2-40B4-BE49-F238E27FC236}">
                  <a16:creationId xmlns:a16="http://schemas.microsoft.com/office/drawing/2014/main" id="{EC62110E-EB9E-994C-A83E-350FDE459705}"/>
                </a:ext>
              </a:extLst>
            </p:cNvPr>
            <p:cNvSpPr/>
            <p:nvPr/>
          </p:nvSpPr>
          <p:spPr>
            <a:xfrm>
              <a:off x="11007254" y="15745523"/>
              <a:ext cx="1268925" cy="2301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11" name="Group 110">
            <a:extLst>
              <a:ext uri="{FF2B5EF4-FFF2-40B4-BE49-F238E27FC236}">
                <a16:creationId xmlns:a16="http://schemas.microsoft.com/office/drawing/2014/main" id="{9565BBA9-7693-504F-80D1-50948505B7AB}"/>
              </a:ext>
            </a:extLst>
          </p:cNvPr>
          <p:cNvGrpSpPr/>
          <p:nvPr/>
        </p:nvGrpSpPr>
        <p:grpSpPr>
          <a:xfrm>
            <a:off x="14620852" y="15216189"/>
            <a:ext cx="6237324" cy="3176825"/>
            <a:chOff x="14620852" y="15216189"/>
            <a:chExt cx="6237324" cy="3176825"/>
          </a:xfrm>
        </p:grpSpPr>
        <p:pic>
          <p:nvPicPr>
            <p:cNvPr id="24" name="slide16" descr="Monmouthshire">
              <a:extLst>
                <a:ext uri="{FF2B5EF4-FFF2-40B4-BE49-F238E27FC236}">
                  <a16:creationId xmlns:a16="http://schemas.microsoft.com/office/drawing/2014/main" id="{EC32B1C6-D21D-7240-88F7-C536787FC9EF}"/>
                </a:ext>
              </a:extLst>
            </p:cNvPr>
            <p:cNvPicPr>
              <a:picLocks noChangeAspect="1"/>
            </p:cNvPicPr>
            <p:nvPr/>
          </p:nvPicPr>
          <p:blipFill rotWithShape="1">
            <a:blip r:embed="rId20">
              <a:extLst>
                <a:ext uri="{28A0092B-C50C-407E-A947-70E740481C1C}">
                  <a14:useLocalDpi xmlns:a14="http://schemas.microsoft.com/office/drawing/2010/main" val="0"/>
                </a:ext>
              </a:extLst>
            </a:blip>
            <a:srcRect r="25273" b="14777"/>
            <a:stretch/>
          </p:blipFill>
          <p:spPr>
            <a:xfrm>
              <a:off x="14620852" y="15216189"/>
              <a:ext cx="6237324" cy="3176825"/>
            </a:xfrm>
            <a:prstGeom prst="rect">
              <a:avLst/>
            </a:prstGeom>
          </p:spPr>
        </p:pic>
        <p:sp>
          <p:nvSpPr>
            <p:cNvPr id="46" name="Rectangle 45">
              <a:extLst>
                <a:ext uri="{FF2B5EF4-FFF2-40B4-BE49-F238E27FC236}">
                  <a16:creationId xmlns:a16="http://schemas.microsoft.com/office/drawing/2014/main" id="{F0AEB6A4-757A-7245-B8B6-768DFE2F7553}"/>
                </a:ext>
              </a:extLst>
            </p:cNvPr>
            <p:cNvSpPr/>
            <p:nvPr/>
          </p:nvSpPr>
          <p:spPr>
            <a:xfrm>
              <a:off x="15304521" y="17975175"/>
              <a:ext cx="5310230" cy="3650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Rectangle 61">
              <a:extLst>
                <a:ext uri="{FF2B5EF4-FFF2-40B4-BE49-F238E27FC236}">
                  <a16:creationId xmlns:a16="http://schemas.microsoft.com/office/drawing/2014/main" id="{017316D1-7106-D142-BBDA-9B1BC9E5D1FD}"/>
                </a:ext>
              </a:extLst>
            </p:cNvPr>
            <p:cNvSpPr/>
            <p:nvPr/>
          </p:nvSpPr>
          <p:spPr>
            <a:xfrm>
              <a:off x="17325174" y="15676665"/>
              <a:ext cx="1268925" cy="2301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63" name="Rectangle 62">
            <a:extLst>
              <a:ext uri="{FF2B5EF4-FFF2-40B4-BE49-F238E27FC236}">
                <a16:creationId xmlns:a16="http://schemas.microsoft.com/office/drawing/2014/main" id="{8A749E87-CD60-D145-9B2C-3B27B2495D67}"/>
              </a:ext>
            </a:extLst>
          </p:cNvPr>
          <p:cNvSpPr/>
          <p:nvPr/>
        </p:nvSpPr>
        <p:spPr>
          <a:xfrm>
            <a:off x="24543149" y="15620140"/>
            <a:ext cx="1268925" cy="2301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4" name="Rectangle 63">
            <a:extLst>
              <a:ext uri="{FF2B5EF4-FFF2-40B4-BE49-F238E27FC236}">
                <a16:creationId xmlns:a16="http://schemas.microsoft.com/office/drawing/2014/main" id="{8C0E2F0D-0125-FF49-9E05-4C9600CC4A56}"/>
              </a:ext>
            </a:extLst>
          </p:cNvPr>
          <p:cNvSpPr/>
          <p:nvPr/>
        </p:nvSpPr>
        <p:spPr>
          <a:xfrm>
            <a:off x="24549360" y="12123103"/>
            <a:ext cx="1268925" cy="2301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10" name="Group 109">
            <a:extLst>
              <a:ext uri="{FF2B5EF4-FFF2-40B4-BE49-F238E27FC236}">
                <a16:creationId xmlns:a16="http://schemas.microsoft.com/office/drawing/2014/main" id="{F8790CDF-1CCC-754D-8232-EF8DA14B93B3}"/>
              </a:ext>
            </a:extLst>
          </p:cNvPr>
          <p:cNvGrpSpPr/>
          <p:nvPr/>
        </p:nvGrpSpPr>
        <p:grpSpPr>
          <a:xfrm>
            <a:off x="14620853" y="11664470"/>
            <a:ext cx="6237324" cy="3176825"/>
            <a:chOff x="14620853" y="11664470"/>
            <a:chExt cx="6237324" cy="3176825"/>
          </a:xfrm>
        </p:grpSpPr>
        <p:pic>
          <p:nvPicPr>
            <p:cNvPr id="20" name="slide12" descr="Flintshire">
              <a:extLst>
                <a:ext uri="{FF2B5EF4-FFF2-40B4-BE49-F238E27FC236}">
                  <a16:creationId xmlns:a16="http://schemas.microsoft.com/office/drawing/2014/main" id="{BD6B0DDA-F72A-2446-8E2D-CD8D44EEB332}"/>
                </a:ext>
              </a:extLst>
            </p:cNvPr>
            <p:cNvPicPr>
              <a:picLocks noChangeAspect="1"/>
            </p:cNvPicPr>
            <p:nvPr/>
          </p:nvPicPr>
          <p:blipFill rotWithShape="1">
            <a:blip r:embed="rId21">
              <a:extLst>
                <a:ext uri="{28A0092B-C50C-407E-A947-70E740481C1C}">
                  <a14:useLocalDpi xmlns:a14="http://schemas.microsoft.com/office/drawing/2010/main" val="0"/>
                </a:ext>
              </a:extLst>
            </a:blip>
            <a:srcRect r="25273" b="10638"/>
            <a:stretch/>
          </p:blipFill>
          <p:spPr>
            <a:xfrm>
              <a:off x="14620853" y="11664470"/>
              <a:ext cx="6237324" cy="3176825"/>
            </a:xfrm>
            <a:prstGeom prst="rect">
              <a:avLst/>
            </a:prstGeom>
          </p:spPr>
        </p:pic>
        <p:sp>
          <p:nvSpPr>
            <p:cNvPr id="41" name="Rectangle 40">
              <a:extLst>
                <a:ext uri="{FF2B5EF4-FFF2-40B4-BE49-F238E27FC236}">
                  <a16:creationId xmlns:a16="http://schemas.microsoft.com/office/drawing/2014/main" id="{AF8B7799-D5CC-B64B-B9C8-3601C9D22746}"/>
                </a:ext>
              </a:extLst>
            </p:cNvPr>
            <p:cNvSpPr/>
            <p:nvPr/>
          </p:nvSpPr>
          <p:spPr>
            <a:xfrm>
              <a:off x="15265510" y="14439337"/>
              <a:ext cx="5310230" cy="3650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5" name="Rectangle 64">
              <a:extLst>
                <a:ext uri="{FF2B5EF4-FFF2-40B4-BE49-F238E27FC236}">
                  <a16:creationId xmlns:a16="http://schemas.microsoft.com/office/drawing/2014/main" id="{C9CE25F9-0433-E744-A485-6DE48462B31F}"/>
                </a:ext>
              </a:extLst>
            </p:cNvPr>
            <p:cNvSpPr/>
            <p:nvPr/>
          </p:nvSpPr>
          <p:spPr>
            <a:xfrm>
              <a:off x="17373599" y="12113362"/>
              <a:ext cx="1268925" cy="2301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90" name="Group 89">
            <a:extLst>
              <a:ext uri="{FF2B5EF4-FFF2-40B4-BE49-F238E27FC236}">
                <a16:creationId xmlns:a16="http://schemas.microsoft.com/office/drawing/2014/main" id="{D3A438D0-6182-0742-9AAC-51C10AA9A5A8}"/>
              </a:ext>
            </a:extLst>
          </p:cNvPr>
          <p:cNvGrpSpPr/>
          <p:nvPr/>
        </p:nvGrpSpPr>
        <p:grpSpPr>
          <a:xfrm>
            <a:off x="805132" y="11689900"/>
            <a:ext cx="6237325" cy="3596501"/>
            <a:chOff x="805132" y="11689901"/>
            <a:chExt cx="5636743" cy="3060000"/>
          </a:xfrm>
        </p:grpSpPr>
        <p:pic>
          <p:nvPicPr>
            <p:cNvPr id="18" name="slide10" descr="Conwy">
              <a:extLst>
                <a:ext uri="{FF2B5EF4-FFF2-40B4-BE49-F238E27FC236}">
                  <a16:creationId xmlns:a16="http://schemas.microsoft.com/office/drawing/2014/main" id="{2026BBE7-4919-9C4E-AB62-3C6004A5539E}"/>
                </a:ext>
              </a:extLst>
            </p:cNvPr>
            <p:cNvPicPr>
              <a:picLocks noChangeAspect="1"/>
            </p:cNvPicPr>
            <p:nvPr/>
          </p:nvPicPr>
          <p:blipFill rotWithShape="1">
            <a:blip r:embed="rId22">
              <a:extLst>
                <a:ext uri="{28A0092B-C50C-407E-A947-70E740481C1C}">
                  <a14:useLocalDpi xmlns:a14="http://schemas.microsoft.com/office/drawing/2010/main" val="0"/>
                </a:ext>
              </a:extLst>
            </a:blip>
            <a:srcRect r="28422" b="15245"/>
            <a:stretch/>
          </p:blipFill>
          <p:spPr>
            <a:xfrm>
              <a:off x="805132" y="11689901"/>
              <a:ext cx="5636743" cy="3060000"/>
            </a:xfrm>
            <a:prstGeom prst="rect">
              <a:avLst/>
            </a:prstGeom>
          </p:spPr>
        </p:pic>
        <p:sp>
          <p:nvSpPr>
            <p:cNvPr id="43" name="Rectangle 42">
              <a:extLst>
                <a:ext uri="{FF2B5EF4-FFF2-40B4-BE49-F238E27FC236}">
                  <a16:creationId xmlns:a16="http://schemas.microsoft.com/office/drawing/2014/main" id="{89C1CC81-5B3B-8148-9CEC-FFFC9E7DA914}"/>
                </a:ext>
              </a:extLst>
            </p:cNvPr>
            <p:cNvSpPr/>
            <p:nvPr/>
          </p:nvSpPr>
          <p:spPr>
            <a:xfrm>
              <a:off x="1001670" y="14377143"/>
              <a:ext cx="5310230" cy="3650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7" name="Rectangle 66">
              <a:extLst>
                <a:ext uri="{FF2B5EF4-FFF2-40B4-BE49-F238E27FC236}">
                  <a16:creationId xmlns:a16="http://schemas.microsoft.com/office/drawing/2014/main" id="{742C3C61-6EFE-A245-A639-877326B94AD2}"/>
                </a:ext>
              </a:extLst>
            </p:cNvPr>
            <p:cNvSpPr/>
            <p:nvPr/>
          </p:nvSpPr>
          <p:spPr>
            <a:xfrm>
              <a:off x="3254453" y="12046445"/>
              <a:ext cx="1268925" cy="2301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68" name="Rectangle 67">
            <a:extLst>
              <a:ext uri="{FF2B5EF4-FFF2-40B4-BE49-F238E27FC236}">
                <a16:creationId xmlns:a16="http://schemas.microsoft.com/office/drawing/2014/main" id="{2D72C927-93AD-D44A-9FC3-5EEFE1AE2082}"/>
              </a:ext>
            </a:extLst>
          </p:cNvPr>
          <p:cNvSpPr/>
          <p:nvPr/>
        </p:nvSpPr>
        <p:spPr>
          <a:xfrm>
            <a:off x="3406853" y="12198845"/>
            <a:ext cx="1268925" cy="2301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9" name="Rectangle 68">
            <a:extLst>
              <a:ext uri="{FF2B5EF4-FFF2-40B4-BE49-F238E27FC236}">
                <a16:creationId xmlns:a16="http://schemas.microsoft.com/office/drawing/2014/main" id="{B03E16A8-A2D6-2F43-BEC5-254295216926}"/>
              </a:ext>
            </a:extLst>
          </p:cNvPr>
          <p:cNvSpPr/>
          <p:nvPr/>
        </p:nvSpPr>
        <p:spPr>
          <a:xfrm rot="16200000">
            <a:off x="7847782" y="23800424"/>
            <a:ext cx="1268925" cy="2301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0" name="Rectangle 69">
            <a:extLst>
              <a:ext uri="{FF2B5EF4-FFF2-40B4-BE49-F238E27FC236}">
                <a16:creationId xmlns:a16="http://schemas.microsoft.com/office/drawing/2014/main" id="{B067EDBB-B971-1E42-8CF6-9CA50DB4BC38}"/>
              </a:ext>
            </a:extLst>
          </p:cNvPr>
          <p:cNvSpPr/>
          <p:nvPr/>
        </p:nvSpPr>
        <p:spPr>
          <a:xfrm rot="16200000">
            <a:off x="14013586" y="23800426"/>
            <a:ext cx="1268925" cy="2301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1" name="Rectangle 70">
            <a:extLst>
              <a:ext uri="{FF2B5EF4-FFF2-40B4-BE49-F238E27FC236}">
                <a16:creationId xmlns:a16="http://schemas.microsoft.com/office/drawing/2014/main" id="{76C0BDA4-F56E-CF4A-848B-399AF86849EC}"/>
              </a:ext>
            </a:extLst>
          </p:cNvPr>
          <p:cNvSpPr/>
          <p:nvPr/>
        </p:nvSpPr>
        <p:spPr>
          <a:xfrm rot="16200000">
            <a:off x="21351889" y="23961417"/>
            <a:ext cx="1268925" cy="2301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2" name="Rectangle 71">
            <a:extLst>
              <a:ext uri="{FF2B5EF4-FFF2-40B4-BE49-F238E27FC236}">
                <a16:creationId xmlns:a16="http://schemas.microsoft.com/office/drawing/2014/main" id="{7C461BCC-AD6C-7047-8848-5CFE6B7EEF05}"/>
              </a:ext>
            </a:extLst>
          </p:cNvPr>
          <p:cNvSpPr/>
          <p:nvPr/>
        </p:nvSpPr>
        <p:spPr>
          <a:xfrm rot="16200000">
            <a:off x="21318171" y="20473235"/>
            <a:ext cx="1268925" cy="2301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3" name="Rectangle 72">
            <a:extLst>
              <a:ext uri="{FF2B5EF4-FFF2-40B4-BE49-F238E27FC236}">
                <a16:creationId xmlns:a16="http://schemas.microsoft.com/office/drawing/2014/main" id="{28D18AC0-52F1-EF4B-BC44-7019C56D2B12}"/>
              </a:ext>
            </a:extLst>
          </p:cNvPr>
          <p:cNvSpPr/>
          <p:nvPr/>
        </p:nvSpPr>
        <p:spPr>
          <a:xfrm rot="16200000">
            <a:off x="14054175" y="20344170"/>
            <a:ext cx="1268925" cy="2301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4" name="Rectangle 73">
            <a:extLst>
              <a:ext uri="{FF2B5EF4-FFF2-40B4-BE49-F238E27FC236}">
                <a16:creationId xmlns:a16="http://schemas.microsoft.com/office/drawing/2014/main" id="{51330153-4AB7-BB44-AC07-404775629EF8}"/>
              </a:ext>
            </a:extLst>
          </p:cNvPr>
          <p:cNvSpPr/>
          <p:nvPr/>
        </p:nvSpPr>
        <p:spPr>
          <a:xfrm rot="16200000">
            <a:off x="7831524" y="20303444"/>
            <a:ext cx="1268925" cy="2301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5" name="Rectangle 74">
            <a:extLst>
              <a:ext uri="{FF2B5EF4-FFF2-40B4-BE49-F238E27FC236}">
                <a16:creationId xmlns:a16="http://schemas.microsoft.com/office/drawing/2014/main" id="{A1D1FFC2-F36B-FF4C-9701-BBA39A7C59D5}"/>
              </a:ext>
            </a:extLst>
          </p:cNvPr>
          <p:cNvSpPr/>
          <p:nvPr/>
        </p:nvSpPr>
        <p:spPr>
          <a:xfrm rot="16200000">
            <a:off x="7919006" y="16794629"/>
            <a:ext cx="1268925" cy="2301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6" name="Rectangle 75">
            <a:extLst>
              <a:ext uri="{FF2B5EF4-FFF2-40B4-BE49-F238E27FC236}">
                <a16:creationId xmlns:a16="http://schemas.microsoft.com/office/drawing/2014/main" id="{4232BDF2-F887-BA4F-8AEC-AB57AB9AD67F}"/>
              </a:ext>
            </a:extLst>
          </p:cNvPr>
          <p:cNvSpPr/>
          <p:nvPr/>
        </p:nvSpPr>
        <p:spPr>
          <a:xfrm rot="16200000">
            <a:off x="13974007" y="16794630"/>
            <a:ext cx="1268925" cy="2301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7" name="Rectangle 76">
            <a:extLst>
              <a:ext uri="{FF2B5EF4-FFF2-40B4-BE49-F238E27FC236}">
                <a16:creationId xmlns:a16="http://schemas.microsoft.com/office/drawing/2014/main" id="{F6E4847E-CE73-A44B-B5A4-BF3B9455C7C3}"/>
              </a:ext>
            </a:extLst>
          </p:cNvPr>
          <p:cNvSpPr/>
          <p:nvPr/>
        </p:nvSpPr>
        <p:spPr>
          <a:xfrm rot="16200000">
            <a:off x="21329949" y="16862679"/>
            <a:ext cx="1268925" cy="2301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8" name="Rectangle 77">
            <a:extLst>
              <a:ext uri="{FF2B5EF4-FFF2-40B4-BE49-F238E27FC236}">
                <a16:creationId xmlns:a16="http://schemas.microsoft.com/office/drawing/2014/main" id="{DC79B0F5-9712-564B-987B-9B8CD6DFC34B}"/>
              </a:ext>
            </a:extLst>
          </p:cNvPr>
          <p:cNvSpPr/>
          <p:nvPr/>
        </p:nvSpPr>
        <p:spPr>
          <a:xfrm rot="16200000">
            <a:off x="21351890" y="13209071"/>
            <a:ext cx="1268925" cy="2301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9" name="Rectangle 78">
            <a:extLst>
              <a:ext uri="{FF2B5EF4-FFF2-40B4-BE49-F238E27FC236}">
                <a16:creationId xmlns:a16="http://schemas.microsoft.com/office/drawing/2014/main" id="{58A994FC-DFFC-EA44-9FF9-E23E6FA9F37D}"/>
              </a:ext>
            </a:extLst>
          </p:cNvPr>
          <p:cNvSpPr/>
          <p:nvPr/>
        </p:nvSpPr>
        <p:spPr>
          <a:xfrm rot="16200000">
            <a:off x="21330511" y="9875102"/>
            <a:ext cx="1268925" cy="2301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00" name="Group 99">
            <a:extLst>
              <a:ext uri="{FF2B5EF4-FFF2-40B4-BE49-F238E27FC236}">
                <a16:creationId xmlns:a16="http://schemas.microsoft.com/office/drawing/2014/main" id="{730AE2D1-7392-374A-BCFF-01557F889048}"/>
              </a:ext>
            </a:extLst>
          </p:cNvPr>
          <p:cNvGrpSpPr/>
          <p:nvPr/>
        </p:nvGrpSpPr>
        <p:grpSpPr>
          <a:xfrm>
            <a:off x="14400559" y="4628154"/>
            <a:ext cx="6466028" cy="3325614"/>
            <a:chOff x="14295103" y="4631193"/>
            <a:chExt cx="6228245" cy="3258705"/>
          </a:xfrm>
        </p:grpSpPr>
        <p:pic>
          <p:nvPicPr>
            <p:cNvPr id="12" name="slide4" descr="Blaenau Gwent">
              <a:extLst>
                <a:ext uri="{FF2B5EF4-FFF2-40B4-BE49-F238E27FC236}">
                  <a16:creationId xmlns:a16="http://schemas.microsoft.com/office/drawing/2014/main" id="{86136565-5D92-D94D-B343-324A5EC9FC92}"/>
                </a:ext>
              </a:extLst>
            </p:cNvPr>
            <p:cNvPicPr>
              <a:picLocks noChangeAspect="1"/>
            </p:cNvPicPr>
            <p:nvPr/>
          </p:nvPicPr>
          <p:blipFill rotWithShape="1">
            <a:blip r:embed="rId23">
              <a:extLst>
                <a:ext uri="{28A0092B-C50C-407E-A947-70E740481C1C}">
                  <a14:useLocalDpi xmlns:a14="http://schemas.microsoft.com/office/drawing/2010/main" val="0"/>
                </a:ext>
              </a:extLst>
            </a:blip>
            <a:srcRect r="25563" b="17474"/>
            <a:stretch/>
          </p:blipFill>
          <p:spPr>
            <a:xfrm>
              <a:off x="14295103" y="4631193"/>
              <a:ext cx="6228245" cy="3060000"/>
            </a:xfrm>
            <a:prstGeom prst="rect">
              <a:avLst/>
            </a:prstGeom>
          </p:spPr>
        </p:pic>
        <p:sp>
          <p:nvSpPr>
            <p:cNvPr id="6" name="Rectangle 5">
              <a:extLst>
                <a:ext uri="{FF2B5EF4-FFF2-40B4-BE49-F238E27FC236}">
                  <a16:creationId xmlns:a16="http://schemas.microsoft.com/office/drawing/2014/main" id="{2152C111-B1F6-794A-9F13-C64FE6357117}"/>
                </a:ext>
              </a:extLst>
            </p:cNvPr>
            <p:cNvSpPr/>
            <p:nvPr/>
          </p:nvSpPr>
          <p:spPr>
            <a:xfrm>
              <a:off x="14532977" y="7315605"/>
              <a:ext cx="5704297" cy="5742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1" name="Rectangle 80">
              <a:extLst>
                <a:ext uri="{FF2B5EF4-FFF2-40B4-BE49-F238E27FC236}">
                  <a16:creationId xmlns:a16="http://schemas.microsoft.com/office/drawing/2014/main" id="{CECCF5AF-7B72-0740-B32F-4ED210DE3DE3}"/>
                </a:ext>
              </a:extLst>
            </p:cNvPr>
            <p:cNvSpPr/>
            <p:nvPr/>
          </p:nvSpPr>
          <p:spPr>
            <a:xfrm rot="16200000">
              <a:off x="13824034" y="6124583"/>
              <a:ext cx="1268925" cy="2301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82" name="Rectangle 81">
            <a:extLst>
              <a:ext uri="{FF2B5EF4-FFF2-40B4-BE49-F238E27FC236}">
                <a16:creationId xmlns:a16="http://schemas.microsoft.com/office/drawing/2014/main" id="{CBFA3001-CCDF-3941-816F-51286A9CD10F}"/>
              </a:ext>
            </a:extLst>
          </p:cNvPr>
          <p:cNvSpPr/>
          <p:nvPr/>
        </p:nvSpPr>
        <p:spPr>
          <a:xfrm rot="16200000">
            <a:off x="14020548" y="9636430"/>
            <a:ext cx="1268925" cy="2301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97" name="Group 96">
            <a:extLst>
              <a:ext uri="{FF2B5EF4-FFF2-40B4-BE49-F238E27FC236}">
                <a16:creationId xmlns:a16="http://schemas.microsoft.com/office/drawing/2014/main" id="{2B4D7045-A48A-CE48-B0F8-652E536719D9}"/>
              </a:ext>
            </a:extLst>
          </p:cNvPr>
          <p:cNvGrpSpPr/>
          <p:nvPr/>
        </p:nvGrpSpPr>
        <p:grpSpPr>
          <a:xfrm>
            <a:off x="7904352" y="11689900"/>
            <a:ext cx="6496810" cy="3298963"/>
            <a:chOff x="8350917" y="11689901"/>
            <a:chExt cx="5903673" cy="3060000"/>
          </a:xfrm>
        </p:grpSpPr>
        <p:pic>
          <p:nvPicPr>
            <p:cNvPr id="19" name="slide11" descr="Denbighshire">
              <a:extLst>
                <a:ext uri="{FF2B5EF4-FFF2-40B4-BE49-F238E27FC236}">
                  <a16:creationId xmlns:a16="http://schemas.microsoft.com/office/drawing/2014/main" id="{6D7C69FE-BD87-7E4F-8E4D-7E48EDC05CF0}"/>
                </a:ext>
              </a:extLst>
            </p:cNvPr>
            <p:cNvPicPr>
              <a:picLocks noChangeAspect="1"/>
            </p:cNvPicPr>
            <p:nvPr/>
          </p:nvPicPr>
          <p:blipFill rotWithShape="1">
            <a:blip r:embed="rId24">
              <a:extLst>
                <a:ext uri="{28A0092B-C50C-407E-A947-70E740481C1C}">
                  <a14:useLocalDpi xmlns:a14="http://schemas.microsoft.com/office/drawing/2010/main" val="0"/>
                </a:ext>
              </a:extLst>
            </a:blip>
            <a:srcRect r="28422" b="14777"/>
            <a:stretch/>
          </p:blipFill>
          <p:spPr>
            <a:xfrm>
              <a:off x="8350917" y="11689901"/>
              <a:ext cx="5487760" cy="3060000"/>
            </a:xfrm>
            <a:prstGeom prst="rect">
              <a:avLst/>
            </a:prstGeom>
          </p:spPr>
        </p:pic>
        <p:sp>
          <p:nvSpPr>
            <p:cNvPr id="42" name="Rectangle 41">
              <a:extLst>
                <a:ext uri="{FF2B5EF4-FFF2-40B4-BE49-F238E27FC236}">
                  <a16:creationId xmlns:a16="http://schemas.microsoft.com/office/drawing/2014/main" id="{3E36E4BA-9690-8641-A8B4-17524356E32F}"/>
                </a:ext>
              </a:extLst>
            </p:cNvPr>
            <p:cNvSpPr/>
            <p:nvPr/>
          </p:nvSpPr>
          <p:spPr>
            <a:xfrm>
              <a:off x="8944360" y="14362428"/>
              <a:ext cx="5310230" cy="3650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6" name="Rectangle 65">
              <a:extLst>
                <a:ext uri="{FF2B5EF4-FFF2-40B4-BE49-F238E27FC236}">
                  <a16:creationId xmlns:a16="http://schemas.microsoft.com/office/drawing/2014/main" id="{EDBD81A0-8E69-E640-8497-A9A9C041F918}"/>
                </a:ext>
              </a:extLst>
            </p:cNvPr>
            <p:cNvSpPr/>
            <p:nvPr/>
          </p:nvSpPr>
          <p:spPr>
            <a:xfrm>
              <a:off x="10758085" y="12088178"/>
              <a:ext cx="1268925" cy="2301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4" name="Rectangle 83">
              <a:extLst>
                <a:ext uri="{FF2B5EF4-FFF2-40B4-BE49-F238E27FC236}">
                  <a16:creationId xmlns:a16="http://schemas.microsoft.com/office/drawing/2014/main" id="{4F6FBC4E-12DF-3B4D-888A-486AB7478C6C}"/>
                </a:ext>
              </a:extLst>
            </p:cNvPr>
            <p:cNvSpPr/>
            <p:nvPr/>
          </p:nvSpPr>
          <p:spPr>
            <a:xfrm rot="16200000">
              <a:off x="7925215" y="13344720"/>
              <a:ext cx="1268925" cy="2301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85" name="Rectangle 84">
            <a:extLst>
              <a:ext uri="{FF2B5EF4-FFF2-40B4-BE49-F238E27FC236}">
                <a16:creationId xmlns:a16="http://schemas.microsoft.com/office/drawing/2014/main" id="{AE138E08-947D-DE4C-94F3-F7DB3D25323D}"/>
              </a:ext>
            </a:extLst>
          </p:cNvPr>
          <p:cNvSpPr/>
          <p:nvPr/>
        </p:nvSpPr>
        <p:spPr>
          <a:xfrm rot="16200000">
            <a:off x="14021000" y="13284875"/>
            <a:ext cx="1268925" cy="2301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6" name="Rectangle 85">
            <a:extLst>
              <a:ext uri="{FF2B5EF4-FFF2-40B4-BE49-F238E27FC236}">
                <a16:creationId xmlns:a16="http://schemas.microsoft.com/office/drawing/2014/main" id="{3907668D-B910-2B49-81B3-392DD59C7B6E}"/>
              </a:ext>
            </a:extLst>
          </p:cNvPr>
          <p:cNvSpPr/>
          <p:nvPr/>
        </p:nvSpPr>
        <p:spPr>
          <a:xfrm rot="16200000">
            <a:off x="14026007" y="16754405"/>
            <a:ext cx="1268925" cy="2301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8" name="Rectangle 87">
            <a:extLst>
              <a:ext uri="{FF2B5EF4-FFF2-40B4-BE49-F238E27FC236}">
                <a16:creationId xmlns:a16="http://schemas.microsoft.com/office/drawing/2014/main" id="{C3750B00-0063-C345-A29C-04E6D7D5D34A}"/>
              </a:ext>
            </a:extLst>
          </p:cNvPr>
          <p:cNvSpPr/>
          <p:nvPr/>
        </p:nvSpPr>
        <p:spPr>
          <a:xfrm>
            <a:off x="24461961" y="8820057"/>
            <a:ext cx="1268925" cy="2301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99" name="Group 98">
            <a:extLst>
              <a:ext uri="{FF2B5EF4-FFF2-40B4-BE49-F238E27FC236}">
                <a16:creationId xmlns:a16="http://schemas.microsoft.com/office/drawing/2014/main" id="{ABA31632-217D-5D4F-9999-2F4FACF68F11}"/>
              </a:ext>
            </a:extLst>
          </p:cNvPr>
          <p:cNvGrpSpPr/>
          <p:nvPr/>
        </p:nvGrpSpPr>
        <p:grpSpPr>
          <a:xfrm>
            <a:off x="21781858" y="4653584"/>
            <a:ext cx="5884183" cy="3261470"/>
            <a:chOff x="21781858" y="4653584"/>
            <a:chExt cx="5884183" cy="3261470"/>
          </a:xfrm>
        </p:grpSpPr>
        <p:pic>
          <p:nvPicPr>
            <p:cNvPr id="13" name="slide5" descr="Bridgend">
              <a:extLst>
                <a:ext uri="{FF2B5EF4-FFF2-40B4-BE49-F238E27FC236}">
                  <a16:creationId xmlns:a16="http://schemas.microsoft.com/office/drawing/2014/main" id="{E7D374DC-16F9-914E-88A4-91C87F2A7DC3}"/>
                </a:ext>
              </a:extLst>
            </p:cNvPr>
            <p:cNvPicPr>
              <a:picLocks noChangeAspect="1"/>
            </p:cNvPicPr>
            <p:nvPr/>
          </p:nvPicPr>
          <p:blipFill rotWithShape="1">
            <a:blip r:embed="rId25">
              <a:extLst>
                <a:ext uri="{28A0092B-C50C-407E-A947-70E740481C1C}">
                  <a14:useLocalDpi xmlns:a14="http://schemas.microsoft.com/office/drawing/2010/main" val="0"/>
                </a:ext>
              </a:extLst>
            </a:blip>
            <a:srcRect r="24786" b="12743"/>
            <a:stretch/>
          </p:blipFill>
          <p:spPr>
            <a:xfrm>
              <a:off x="21781858" y="4653584"/>
              <a:ext cx="5884183" cy="3060000"/>
            </a:xfrm>
            <a:prstGeom prst="rect">
              <a:avLst/>
            </a:prstGeom>
          </p:spPr>
        </p:pic>
        <p:sp>
          <p:nvSpPr>
            <p:cNvPr id="80" name="Rectangle 79">
              <a:extLst>
                <a:ext uri="{FF2B5EF4-FFF2-40B4-BE49-F238E27FC236}">
                  <a16:creationId xmlns:a16="http://schemas.microsoft.com/office/drawing/2014/main" id="{B3457A17-D671-2B41-AE90-CB01AC1C2604}"/>
                </a:ext>
              </a:extLst>
            </p:cNvPr>
            <p:cNvSpPr/>
            <p:nvPr/>
          </p:nvSpPr>
          <p:spPr>
            <a:xfrm rot="16200000">
              <a:off x="21269431" y="6034711"/>
              <a:ext cx="1268925" cy="2301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8" name="Rectangle 97">
              <a:extLst>
                <a:ext uri="{FF2B5EF4-FFF2-40B4-BE49-F238E27FC236}">
                  <a16:creationId xmlns:a16="http://schemas.microsoft.com/office/drawing/2014/main" id="{B1E2C543-435D-E648-98F0-054BE74BE962}"/>
                </a:ext>
              </a:extLst>
            </p:cNvPr>
            <p:cNvSpPr/>
            <p:nvPr/>
          </p:nvSpPr>
          <p:spPr>
            <a:xfrm>
              <a:off x="21929766" y="7340761"/>
              <a:ext cx="5704297" cy="5742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04" name="Group 103">
            <a:extLst>
              <a:ext uri="{FF2B5EF4-FFF2-40B4-BE49-F238E27FC236}">
                <a16:creationId xmlns:a16="http://schemas.microsoft.com/office/drawing/2014/main" id="{2A636707-7741-924C-BCEB-8E79402679EF}"/>
              </a:ext>
            </a:extLst>
          </p:cNvPr>
          <p:cNvGrpSpPr/>
          <p:nvPr/>
        </p:nvGrpSpPr>
        <p:grpSpPr>
          <a:xfrm>
            <a:off x="7904351" y="8112750"/>
            <a:ext cx="6039111" cy="3298963"/>
            <a:chOff x="8350917" y="8112751"/>
            <a:chExt cx="5487760" cy="3060000"/>
          </a:xfrm>
        </p:grpSpPr>
        <p:grpSp>
          <p:nvGrpSpPr>
            <p:cNvPr id="96" name="Group 95">
              <a:extLst>
                <a:ext uri="{FF2B5EF4-FFF2-40B4-BE49-F238E27FC236}">
                  <a16:creationId xmlns:a16="http://schemas.microsoft.com/office/drawing/2014/main" id="{D6B806D3-187F-5241-AD0A-B2AB2388F347}"/>
                </a:ext>
              </a:extLst>
            </p:cNvPr>
            <p:cNvGrpSpPr/>
            <p:nvPr/>
          </p:nvGrpSpPr>
          <p:grpSpPr>
            <a:xfrm>
              <a:off x="8350917" y="8112751"/>
              <a:ext cx="5487760" cy="3060000"/>
              <a:chOff x="8350917" y="8112751"/>
              <a:chExt cx="5487760" cy="3060000"/>
            </a:xfrm>
          </p:grpSpPr>
          <p:grpSp>
            <p:nvGrpSpPr>
              <p:cNvPr id="95" name="Group 94">
                <a:extLst>
                  <a:ext uri="{FF2B5EF4-FFF2-40B4-BE49-F238E27FC236}">
                    <a16:creationId xmlns:a16="http://schemas.microsoft.com/office/drawing/2014/main" id="{32A2C53A-20B9-E740-957F-D947CA957520}"/>
                  </a:ext>
                </a:extLst>
              </p:cNvPr>
              <p:cNvGrpSpPr/>
              <p:nvPr/>
            </p:nvGrpSpPr>
            <p:grpSpPr>
              <a:xfrm>
                <a:off x="8350917" y="8112751"/>
                <a:ext cx="5487760" cy="3060000"/>
                <a:chOff x="8350917" y="8112751"/>
                <a:chExt cx="5487760" cy="3060000"/>
              </a:xfrm>
            </p:grpSpPr>
            <p:pic>
              <p:nvPicPr>
                <p:cNvPr id="15" name="slide7" descr="Cardiff">
                  <a:extLst>
                    <a:ext uri="{FF2B5EF4-FFF2-40B4-BE49-F238E27FC236}">
                      <a16:creationId xmlns:a16="http://schemas.microsoft.com/office/drawing/2014/main" id="{A2EE8F0A-B4B1-3A47-8861-5D2CA7BC2294}"/>
                    </a:ext>
                  </a:extLst>
                </p:cNvPr>
                <p:cNvPicPr>
                  <a:picLocks noChangeAspect="1"/>
                </p:cNvPicPr>
                <p:nvPr/>
              </p:nvPicPr>
              <p:blipFill rotWithShape="1">
                <a:blip r:embed="rId26">
                  <a:extLst>
                    <a:ext uri="{28A0092B-C50C-407E-A947-70E740481C1C}">
                      <a14:useLocalDpi xmlns:a14="http://schemas.microsoft.com/office/drawing/2010/main" val="0"/>
                    </a:ext>
                  </a:extLst>
                </a:blip>
                <a:srcRect r="30039" b="14777"/>
                <a:stretch/>
              </p:blipFill>
              <p:spPr>
                <a:xfrm>
                  <a:off x="8350917" y="8112751"/>
                  <a:ext cx="5487760" cy="3060000"/>
                </a:xfrm>
                <a:prstGeom prst="rect">
                  <a:avLst/>
                </a:prstGeom>
              </p:spPr>
            </p:pic>
            <p:sp>
              <p:nvSpPr>
                <p:cNvPr id="37" name="Rectangle 36">
                  <a:extLst>
                    <a:ext uri="{FF2B5EF4-FFF2-40B4-BE49-F238E27FC236}">
                      <a16:creationId xmlns:a16="http://schemas.microsoft.com/office/drawing/2014/main" id="{6766F428-B9ED-CB46-B8F6-312A2337D7AF}"/>
                    </a:ext>
                  </a:extLst>
                </p:cNvPr>
                <p:cNvSpPr/>
                <p:nvPr/>
              </p:nvSpPr>
              <p:spPr>
                <a:xfrm>
                  <a:off x="8553468" y="10770354"/>
                  <a:ext cx="5194300" cy="3650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83" name="Rectangle 82">
                <a:extLst>
                  <a:ext uri="{FF2B5EF4-FFF2-40B4-BE49-F238E27FC236}">
                    <a16:creationId xmlns:a16="http://schemas.microsoft.com/office/drawing/2014/main" id="{45F5B8FC-4F20-F441-88CF-8656D4965F60}"/>
                  </a:ext>
                </a:extLst>
              </p:cNvPr>
              <p:cNvSpPr/>
              <p:nvPr/>
            </p:nvSpPr>
            <p:spPr>
              <a:xfrm rot="16200000">
                <a:off x="7905820" y="9682768"/>
                <a:ext cx="1268925" cy="2301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02" name="Rectangle 101">
              <a:extLst>
                <a:ext uri="{FF2B5EF4-FFF2-40B4-BE49-F238E27FC236}">
                  <a16:creationId xmlns:a16="http://schemas.microsoft.com/office/drawing/2014/main" id="{81B65282-8C3A-BA4A-9EC5-EBF413D36517}"/>
                </a:ext>
              </a:extLst>
            </p:cNvPr>
            <p:cNvSpPr/>
            <p:nvPr/>
          </p:nvSpPr>
          <p:spPr>
            <a:xfrm>
              <a:off x="10249675" y="8394624"/>
              <a:ext cx="2487286" cy="3416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113" name="Picture 112" descr="Map&#10;&#10;Description automatically generated">
            <a:extLst>
              <a:ext uri="{FF2B5EF4-FFF2-40B4-BE49-F238E27FC236}">
                <a16:creationId xmlns:a16="http://schemas.microsoft.com/office/drawing/2014/main" id="{E1994B0E-D5BA-7644-856E-E105C4CA0AE6}"/>
              </a:ext>
            </a:extLst>
          </p:cNvPr>
          <p:cNvPicPr>
            <a:picLocks noChangeAspect="1"/>
          </p:cNvPicPr>
          <p:nvPr/>
        </p:nvPicPr>
        <p:blipFill rotWithShape="1">
          <a:blip r:embed="rId27">
            <a:extLst>
              <a:ext uri="{BEBA8EAE-BF5A-486C-A8C5-ECC9F3942E4B}">
                <a14:imgProps xmlns:a14="http://schemas.microsoft.com/office/drawing/2010/main">
                  <a14:imgLayer r:embed="rId28">
                    <a14:imgEffect>
                      <a14:backgroundRemoval t="5732" b="97289" l="24978" r="73694">
                        <a14:foregroundMark x1="29141" y1="74826" x2="29805" y2="72037"/>
                        <a14:foregroundMark x1="29805" y1="72037" x2="29274" y2="74903"/>
                        <a14:foregroundMark x1="29274" y1="74903" x2="29141" y2="74903"/>
                        <a14:foregroundMark x1="30115" y1="71418" x2="29805" y2="74516"/>
                        <a14:foregroundMark x1="31267" y1="81642" x2="31267" y2="81642"/>
                        <a14:foregroundMark x1="32772" y1="78699" x2="34057" y2="80945"/>
                        <a14:foregroundMark x1="34057" y1="80945" x2="35740" y2="82262"/>
                        <a14:foregroundMark x1="35740" y1="82262" x2="36537" y2="82184"/>
                        <a14:foregroundMark x1="55226" y1="90085" x2="58016" y2="94655"/>
                        <a14:foregroundMark x1="58016" y1="94655" x2="60009" y2="96669"/>
                        <a14:foregroundMark x1="60009" y1="96669" x2="63729" y2="97521"/>
                        <a14:foregroundMark x1="63729" y1="97521" x2="68246" y2="96437"/>
                        <a14:foregroundMark x1="68246" y1="96437" x2="72321" y2="93029"/>
                        <a14:foregroundMark x1="72321" y1="93029" x2="73384" y2="90395"/>
                        <a14:foregroundMark x1="73384" y1="90395" x2="73694" y2="89078"/>
                        <a14:foregroundMark x1="56067" y1="92796" x2="62090" y2="93571"/>
                        <a14:foregroundMark x1="62090" y1="93571" x2="66696" y2="93184"/>
                        <a14:foregroundMark x1="66696" y1="93184" x2="66962" y2="93184"/>
                        <a14:foregroundMark x1="66342" y1="95043" x2="64836" y2="96824"/>
                        <a14:foregroundMark x1="64836" y1="96824" x2="61027" y2="97289"/>
                        <a14:foregroundMark x1="61027" y1="97289" x2="59522" y2="96747"/>
                        <a14:foregroundMark x1="66873" y1="10070" x2="60895" y2="5732"/>
                        <a14:foregroundMark x1="60895" y1="5732" x2="45261" y2="2091"/>
                        <a14:foregroundMark x1="45261" y1="2091" x2="43401" y2="2634"/>
                        <a14:foregroundMark x1="43401" y1="2634" x2="42516" y2="5732"/>
                        <a14:foregroundMark x1="42516" y1="5732" x2="42870" y2="13091"/>
                        <a14:backgroundMark x1="24845" y1="77847" x2="25775" y2="80868"/>
                        <a14:backgroundMark x1="25775" y1="80868" x2="27768" y2="81410"/>
                        <a14:backgroundMark x1="27768" y1="81410" x2="28034" y2="78389"/>
                        <a14:backgroundMark x1="28034" y1="78389" x2="26749" y2="78234"/>
                      </a14:backgroundRemoval>
                    </a14:imgEffect>
                  </a14:imgLayer>
                </a14:imgProps>
              </a:ext>
            </a:extLst>
          </a:blip>
          <a:srcRect l="23992" r="24670"/>
          <a:stretch/>
        </p:blipFill>
        <p:spPr>
          <a:xfrm>
            <a:off x="27154813" y="1048666"/>
            <a:ext cx="13562276" cy="15104218"/>
          </a:xfrm>
          <a:prstGeom prst="rect">
            <a:avLst/>
          </a:prstGeom>
        </p:spPr>
      </p:pic>
      <p:pic>
        <p:nvPicPr>
          <p:cNvPr id="115" name="Picture 114" descr="Chart, waterfall chart&#10;&#10;Description automatically generated">
            <a:extLst>
              <a:ext uri="{FF2B5EF4-FFF2-40B4-BE49-F238E27FC236}">
                <a16:creationId xmlns:a16="http://schemas.microsoft.com/office/drawing/2014/main" id="{6EB367D9-5739-3441-BE74-B25D2EE78CA1}"/>
              </a:ext>
            </a:extLst>
          </p:cNvPr>
          <p:cNvPicPr>
            <a:picLocks noChangeAspect="1"/>
          </p:cNvPicPr>
          <p:nvPr/>
        </p:nvPicPr>
        <p:blipFill>
          <a:blip r:embed="rId29"/>
          <a:stretch>
            <a:fillRect/>
          </a:stretch>
        </p:blipFill>
        <p:spPr>
          <a:xfrm>
            <a:off x="21745731" y="8134841"/>
            <a:ext cx="5920310" cy="2843051"/>
          </a:xfrm>
          <a:prstGeom prst="rect">
            <a:avLst/>
          </a:prstGeom>
        </p:spPr>
      </p:pic>
      <p:pic>
        <p:nvPicPr>
          <p:cNvPr id="117" name="Picture 116" descr="Chart, waterfall chart&#10;&#10;Description automatically generated">
            <a:extLst>
              <a:ext uri="{FF2B5EF4-FFF2-40B4-BE49-F238E27FC236}">
                <a16:creationId xmlns:a16="http://schemas.microsoft.com/office/drawing/2014/main" id="{E48665C5-1CB6-5949-A8D8-AB8F30BEB8D1}"/>
              </a:ext>
            </a:extLst>
          </p:cNvPr>
          <p:cNvPicPr>
            <a:picLocks noChangeAspect="1"/>
          </p:cNvPicPr>
          <p:nvPr/>
        </p:nvPicPr>
        <p:blipFill>
          <a:blip r:embed="rId30"/>
          <a:stretch>
            <a:fillRect/>
          </a:stretch>
        </p:blipFill>
        <p:spPr>
          <a:xfrm>
            <a:off x="21499442" y="4773065"/>
            <a:ext cx="6007155" cy="3060000"/>
          </a:xfrm>
          <a:prstGeom prst="rect">
            <a:avLst/>
          </a:prstGeom>
        </p:spPr>
      </p:pic>
    </p:spTree>
    <p:extLst>
      <p:ext uri="{BB962C8B-B14F-4D97-AF65-F5344CB8AC3E}">
        <p14:creationId xmlns:p14="http://schemas.microsoft.com/office/powerpoint/2010/main" val="36832910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7" name="Picture 86" descr="Chart, bar chart&#10;&#10;Description automatically generated">
            <a:extLst>
              <a:ext uri="{FF2B5EF4-FFF2-40B4-BE49-F238E27FC236}">
                <a16:creationId xmlns:a16="http://schemas.microsoft.com/office/drawing/2014/main" id="{733FAEEF-071B-7140-AF11-3C9D9242B629}"/>
              </a:ext>
            </a:extLst>
          </p:cNvPr>
          <p:cNvPicPr>
            <a:picLocks noChangeAspect="1"/>
          </p:cNvPicPr>
          <p:nvPr/>
        </p:nvPicPr>
        <p:blipFill>
          <a:blip r:embed="rId3"/>
          <a:stretch>
            <a:fillRect/>
          </a:stretch>
        </p:blipFill>
        <p:spPr>
          <a:xfrm>
            <a:off x="27898442" y="17503938"/>
            <a:ext cx="14656827" cy="12606860"/>
          </a:xfrm>
          <a:prstGeom prst="rect">
            <a:avLst/>
          </a:prstGeom>
        </p:spPr>
      </p:pic>
      <p:pic>
        <p:nvPicPr>
          <p:cNvPr id="119" name="Picture 118" descr="Chart, waterfall chart&#10;&#10;Description automatically generated">
            <a:extLst>
              <a:ext uri="{FF2B5EF4-FFF2-40B4-BE49-F238E27FC236}">
                <a16:creationId xmlns:a16="http://schemas.microsoft.com/office/drawing/2014/main" id="{9E56EFFD-8EF7-2742-BDC9-0F7B491D82FD}"/>
              </a:ext>
            </a:extLst>
          </p:cNvPr>
          <p:cNvPicPr>
            <a:picLocks/>
          </p:cNvPicPr>
          <p:nvPr/>
        </p:nvPicPr>
        <p:blipFill>
          <a:blip r:embed="rId4"/>
          <a:stretch>
            <a:fillRect/>
          </a:stretch>
        </p:blipFill>
        <p:spPr>
          <a:xfrm>
            <a:off x="790530" y="11289057"/>
            <a:ext cx="6481610" cy="3420000"/>
          </a:xfrm>
          <a:prstGeom prst="rect">
            <a:avLst/>
          </a:prstGeom>
        </p:spPr>
      </p:pic>
      <p:sp>
        <p:nvSpPr>
          <p:cNvPr id="8" name="TextBox 7">
            <a:extLst>
              <a:ext uri="{FF2B5EF4-FFF2-40B4-BE49-F238E27FC236}">
                <a16:creationId xmlns:a16="http://schemas.microsoft.com/office/drawing/2014/main" id="{AB538B17-6B2A-5A47-BDAA-1089B5B8AF14}"/>
              </a:ext>
            </a:extLst>
          </p:cNvPr>
          <p:cNvSpPr txBox="1"/>
          <p:nvPr/>
        </p:nvSpPr>
        <p:spPr>
          <a:xfrm>
            <a:off x="805128" y="1439095"/>
            <a:ext cx="40321625" cy="2492990"/>
          </a:xfrm>
          <a:prstGeom prst="rect">
            <a:avLst/>
          </a:prstGeom>
          <a:noFill/>
        </p:spPr>
        <p:txBody>
          <a:bodyPr wrap="square" rtlCol="0">
            <a:spAutoFit/>
          </a:bodyPr>
          <a:lstStyle/>
          <a:p>
            <a:pPr algn="ctr"/>
            <a:r>
              <a:rPr lang="en-GB" sz="15600" u="sng" dirty="0">
                <a:latin typeface="Adobe Naskh Medium" pitchFamily="2" charset="-78"/>
                <a:cs typeface="Adobe Naskh Medium" pitchFamily="2" charset="-78"/>
              </a:rPr>
              <a:t>Total Crashes by Light Conditions in each Local Authority in Wales</a:t>
            </a:r>
          </a:p>
        </p:txBody>
      </p:sp>
      <p:sp>
        <p:nvSpPr>
          <p:cNvPr id="2" name="TextBox 1">
            <a:extLst>
              <a:ext uri="{FF2B5EF4-FFF2-40B4-BE49-F238E27FC236}">
                <a16:creationId xmlns:a16="http://schemas.microsoft.com/office/drawing/2014/main" id="{13E79CAA-2257-424A-85D0-43EF377ECEAC}"/>
              </a:ext>
            </a:extLst>
          </p:cNvPr>
          <p:cNvSpPr txBox="1"/>
          <p:nvPr/>
        </p:nvSpPr>
        <p:spPr>
          <a:xfrm>
            <a:off x="663776" y="4377162"/>
            <a:ext cx="26723128" cy="2669962"/>
          </a:xfrm>
          <a:prstGeom prst="rect">
            <a:avLst/>
          </a:prstGeom>
          <a:solidFill>
            <a:schemeClr val="bg1">
              <a:lumMod val="95000"/>
            </a:schemeClr>
          </a:solidFill>
        </p:spPr>
        <p:txBody>
          <a:bodyPr wrap="square" rtlCol="0">
            <a:spAutoFit/>
          </a:bodyPr>
          <a:lstStyle/>
          <a:p>
            <a:r>
              <a:rPr lang="en-GB" sz="4400" u="sng" dirty="0"/>
              <a:t>Overview</a:t>
            </a:r>
            <a:endParaRPr lang="en-GB" sz="4400" dirty="0"/>
          </a:p>
          <a:p>
            <a:pPr algn="just"/>
            <a:endParaRPr lang="en-GB" sz="2400" dirty="0"/>
          </a:p>
          <a:p>
            <a:pPr algn="just"/>
            <a:r>
              <a:rPr lang="en-GB" sz="2650" dirty="0"/>
              <a:t>The </a:t>
            </a:r>
            <a:r>
              <a:rPr lang="en-GB" sz="2650" b="1" dirty="0"/>
              <a:t>“Reported road accidents, Great Britain” </a:t>
            </a:r>
            <a:r>
              <a:rPr lang="en-GB" sz="2650" dirty="0"/>
              <a:t>dataset, is provided by the UK Government, licenced by Open Government Licence. The dataset contains road accidents in GB by severity, geography, year, local authority, road class and weather conditions in 2019. The different types of roads tracked are motorways, A, B, C and unclassified roads. A total of 4,317 observations. All observations get used while </a:t>
            </a:r>
            <a:r>
              <a:rPr lang="en-GB" sz="2650" b="1" dirty="0"/>
              <a:t>the light conditions </a:t>
            </a:r>
            <a:r>
              <a:rPr lang="en-GB" sz="2650" dirty="0"/>
              <a:t>and</a:t>
            </a:r>
            <a:r>
              <a:rPr lang="en-GB" sz="2650" b="1" dirty="0"/>
              <a:t> local authority</a:t>
            </a:r>
            <a:r>
              <a:rPr lang="en-GB" sz="2650" dirty="0"/>
              <a:t> categorised the data. The total sum of each accident got used.</a:t>
            </a:r>
          </a:p>
          <a:p>
            <a:pPr algn="just"/>
            <a:endParaRPr lang="en-GB" sz="2000" u="sng" dirty="0"/>
          </a:p>
        </p:txBody>
      </p:sp>
      <p:pic>
        <p:nvPicPr>
          <p:cNvPr id="33" name="slide22" descr="Swansea">
            <a:extLst>
              <a:ext uri="{FF2B5EF4-FFF2-40B4-BE49-F238E27FC236}">
                <a16:creationId xmlns:a16="http://schemas.microsoft.com/office/drawing/2014/main" id="{10ED9F54-A959-574A-A76D-4B9AA9D4B1DE}"/>
              </a:ext>
            </a:extLst>
          </p:cNvPr>
          <p:cNvPicPr>
            <a:picLocks noChangeAspect="1"/>
          </p:cNvPicPr>
          <p:nvPr/>
        </p:nvPicPr>
        <p:blipFill rotWithShape="1">
          <a:blip r:embed="rId5">
            <a:extLst>
              <a:ext uri="{28A0092B-C50C-407E-A947-70E740481C1C}">
                <a14:useLocalDpi xmlns:a14="http://schemas.microsoft.com/office/drawing/2010/main" val="0"/>
              </a:ext>
            </a:extLst>
          </a:blip>
          <a:srcRect l="75394" t="13618" b="52926"/>
          <a:stretch/>
        </p:blipFill>
        <p:spPr>
          <a:xfrm>
            <a:off x="663776" y="7422612"/>
            <a:ext cx="6364799" cy="3242085"/>
          </a:xfrm>
          <a:prstGeom prst="rect">
            <a:avLst/>
          </a:prstGeom>
        </p:spPr>
      </p:pic>
      <p:grpSp>
        <p:nvGrpSpPr>
          <p:cNvPr id="7" name="Group 6">
            <a:extLst>
              <a:ext uri="{FF2B5EF4-FFF2-40B4-BE49-F238E27FC236}">
                <a16:creationId xmlns:a16="http://schemas.microsoft.com/office/drawing/2014/main" id="{F962BA1E-9791-5B48-858F-E40036CD8EF6}"/>
              </a:ext>
            </a:extLst>
          </p:cNvPr>
          <p:cNvGrpSpPr/>
          <p:nvPr/>
        </p:nvGrpSpPr>
        <p:grpSpPr>
          <a:xfrm>
            <a:off x="38976887" y="10520374"/>
            <a:ext cx="3340108" cy="4651806"/>
            <a:chOff x="28029184" y="4572001"/>
            <a:chExt cx="5502475" cy="7603958"/>
          </a:xfrm>
        </p:grpSpPr>
        <p:pic>
          <p:nvPicPr>
            <p:cNvPr id="3" name="Picture 2" descr="Icon&#10;&#10;Description automatically generated with medium confidence">
              <a:extLst>
                <a:ext uri="{FF2B5EF4-FFF2-40B4-BE49-F238E27FC236}">
                  <a16:creationId xmlns:a16="http://schemas.microsoft.com/office/drawing/2014/main" id="{6DDB6B8B-1255-C74A-8D22-D7C662768239}"/>
                </a:ext>
              </a:extLst>
            </p:cNvPr>
            <p:cNvPicPr>
              <a:picLocks noChangeAspect="1"/>
            </p:cNvPicPr>
            <p:nvPr/>
          </p:nvPicPr>
          <p:blipFill rotWithShape="1">
            <a:blip r:embed="rId6"/>
            <a:srcRect l="21409" r="31818"/>
            <a:stretch/>
          </p:blipFill>
          <p:spPr>
            <a:xfrm>
              <a:off x="28029184" y="4572001"/>
              <a:ext cx="5502475" cy="7603958"/>
            </a:xfrm>
            <a:prstGeom prst="rect">
              <a:avLst/>
            </a:prstGeom>
          </p:spPr>
        </p:pic>
        <p:sp>
          <p:nvSpPr>
            <p:cNvPr id="4" name="Oval 3">
              <a:extLst>
                <a:ext uri="{FF2B5EF4-FFF2-40B4-BE49-F238E27FC236}">
                  <a16:creationId xmlns:a16="http://schemas.microsoft.com/office/drawing/2014/main" id="{C203F0B9-632E-C544-AD89-9BCAE184CFCF}"/>
                </a:ext>
              </a:extLst>
            </p:cNvPr>
            <p:cNvSpPr/>
            <p:nvPr/>
          </p:nvSpPr>
          <p:spPr>
            <a:xfrm>
              <a:off x="30319579" y="8855242"/>
              <a:ext cx="1251284" cy="1732547"/>
            </a:xfrm>
            <a:prstGeom prst="ellipse">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01" name="Group 100">
            <a:extLst>
              <a:ext uri="{FF2B5EF4-FFF2-40B4-BE49-F238E27FC236}">
                <a16:creationId xmlns:a16="http://schemas.microsoft.com/office/drawing/2014/main" id="{2F009C52-D920-344F-A17F-B5D9A1E6A6B7}"/>
              </a:ext>
            </a:extLst>
          </p:cNvPr>
          <p:cNvGrpSpPr/>
          <p:nvPr/>
        </p:nvGrpSpPr>
        <p:grpSpPr>
          <a:xfrm>
            <a:off x="7904351" y="7715744"/>
            <a:ext cx="6039111" cy="3298963"/>
            <a:chOff x="8350917" y="4653585"/>
            <a:chExt cx="5487760" cy="3060000"/>
          </a:xfrm>
        </p:grpSpPr>
        <p:pic>
          <p:nvPicPr>
            <p:cNvPr id="34" name="slide3" descr="All 2">
              <a:extLst>
                <a:ext uri="{FF2B5EF4-FFF2-40B4-BE49-F238E27FC236}">
                  <a16:creationId xmlns:a16="http://schemas.microsoft.com/office/drawing/2014/main" id="{002B22AE-507D-784D-B8CF-35392884D576}"/>
                </a:ext>
              </a:extLst>
            </p:cNvPr>
            <p:cNvPicPr>
              <a:picLocks noChangeAspect="1"/>
            </p:cNvPicPr>
            <p:nvPr/>
          </p:nvPicPr>
          <p:blipFill rotWithShape="1">
            <a:blip r:embed="rId7">
              <a:extLst>
                <a:ext uri="{28A0092B-C50C-407E-A947-70E740481C1C}">
                  <a14:useLocalDpi xmlns:a14="http://schemas.microsoft.com/office/drawing/2010/main" val="0"/>
                </a:ext>
              </a:extLst>
            </a:blip>
            <a:srcRect r="25254" b="10971"/>
            <a:stretch/>
          </p:blipFill>
          <p:spPr>
            <a:xfrm>
              <a:off x="8350917" y="4653585"/>
              <a:ext cx="5487760" cy="3060000"/>
            </a:xfrm>
            <a:prstGeom prst="rect">
              <a:avLst/>
            </a:prstGeom>
          </p:spPr>
        </p:pic>
        <p:sp>
          <p:nvSpPr>
            <p:cNvPr id="9" name="Rectangle 8">
              <a:extLst>
                <a:ext uri="{FF2B5EF4-FFF2-40B4-BE49-F238E27FC236}">
                  <a16:creationId xmlns:a16="http://schemas.microsoft.com/office/drawing/2014/main" id="{0AE37BB5-910A-8948-943C-0C7241BC3322}"/>
                </a:ext>
              </a:extLst>
            </p:cNvPr>
            <p:cNvSpPr/>
            <p:nvPr/>
          </p:nvSpPr>
          <p:spPr>
            <a:xfrm>
              <a:off x="8944360" y="7315605"/>
              <a:ext cx="4721488" cy="3378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09" name="Group 108">
            <a:extLst>
              <a:ext uri="{FF2B5EF4-FFF2-40B4-BE49-F238E27FC236}">
                <a16:creationId xmlns:a16="http://schemas.microsoft.com/office/drawing/2014/main" id="{6D13B639-3A7C-514A-B269-93E49C53D679}"/>
              </a:ext>
            </a:extLst>
          </p:cNvPr>
          <p:cNvGrpSpPr/>
          <p:nvPr/>
        </p:nvGrpSpPr>
        <p:grpSpPr>
          <a:xfrm>
            <a:off x="14620851" y="11451355"/>
            <a:ext cx="6237325" cy="3176825"/>
            <a:chOff x="14620851" y="8112750"/>
            <a:chExt cx="6237325" cy="3176825"/>
          </a:xfrm>
        </p:grpSpPr>
        <p:pic>
          <p:nvPicPr>
            <p:cNvPr id="16" name="slide8" descr="Carmarthenshire">
              <a:extLst>
                <a:ext uri="{FF2B5EF4-FFF2-40B4-BE49-F238E27FC236}">
                  <a16:creationId xmlns:a16="http://schemas.microsoft.com/office/drawing/2014/main" id="{50CF8BC6-67DC-D244-8E74-FC0DFA7A87D1}"/>
                </a:ext>
              </a:extLst>
            </p:cNvPr>
            <p:cNvPicPr>
              <a:picLocks noChangeAspect="1"/>
            </p:cNvPicPr>
            <p:nvPr/>
          </p:nvPicPr>
          <p:blipFill rotWithShape="1">
            <a:blip r:embed="rId8">
              <a:extLst>
                <a:ext uri="{28A0092B-C50C-407E-A947-70E740481C1C}">
                  <a14:useLocalDpi xmlns:a14="http://schemas.microsoft.com/office/drawing/2010/main" val="0"/>
                </a:ext>
              </a:extLst>
            </a:blip>
            <a:srcRect r="25273" b="14777"/>
            <a:stretch/>
          </p:blipFill>
          <p:spPr>
            <a:xfrm>
              <a:off x="14620851" y="8112750"/>
              <a:ext cx="6237325" cy="3176825"/>
            </a:xfrm>
            <a:prstGeom prst="rect">
              <a:avLst/>
            </a:prstGeom>
          </p:spPr>
        </p:pic>
        <p:sp>
          <p:nvSpPr>
            <p:cNvPr id="5" name="Rectangle 4">
              <a:extLst>
                <a:ext uri="{FF2B5EF4-FFF2-40B4-BE49-F238E27FC236}">
                  <a16:creationId xmlns:a16="http://schemas.microsoft.com/office/drawing/2014/main" id="{7BBE4DC6-B34E-5A44-9F77-CFD82C986982}"/>
                </a:ext>
              </a:extLst>
            </p:cNvPr>
            <p:cNvSpPr/>
            <p:nvPr/>
          </p:nvSpPr>
          <p:spPr>
            <a:xfrm>
              <a:off x="15989300" y="8458199"/>
              <a:ext cx="3543300" cy="3618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Rectangle 37">
              <a:extLst>
                <a:ext uri="{FF2B5EF4-FFF2-40B4-BE49-F238E27FC236}">
                  <a16:creationId xmlns:a16="http://schemas.microsoft.com/office/drawing/2014/main" id="{6CB47680-DC61-2145-AAE5-C41D87589CD0}"/>
                </a:ext>
              </a:extLst>
            </p:cNvPr>
            <p:cNvSpPr/>
            <p:nvPr/>
          </p:nvSpPr>
          <p:spPr>
            <a:xfrm>
              <a:off x="15224355" y="10918205"/>
              <a:ext cx="5310230" cy="3650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39" name="Rectangle 38">
            <a:extLst>
              <a:ext uri="{FF2B5EF4-FFF2-40B4-BE49-F238E27FC236}">
                <a16:creationId xmlns:a16="http://schemas.microsoft.com/office/drawing/2014/main" id="{FE514B7F-09EB-5443-B13D-9749E0EC032C}"/>
              </a:ext>
            </a:extLst>
          </p:cNvPr>
          <p:cNvSpPr/>
          <p:nvPr/>
        </p:nvSpPr>
        <p:spPr>
          <a:xfrm>
            <a:off x="22355811" y="10833100"/>
            <a:ext cx="5310230" cy="3650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Rectangle 39">
            <a:extLst>
              <a:ext uri="{FF2B5EF4-FFF2-40B4-BE49-F238E27FC236}">
                <a16:creationId xmlns:a16="http://schemas.microsoft.com/office/drawing/2014/main" id="{7CC16CFC-76C3-4543-8989-AB66F2A86B70}"/>
              </a:ext>
            </a:extLst>
          </p:cNvPr>
          <p:cNvSpPr/>
          <p:nvPr/>
        </p:nvSpPr>
        <p:spPr>
          <a:xfrm>
            <a:off x="22355811" y="14362429"/>
            <a:ext cx="5310230" cy="3650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Rectangle 47">
            <a:extLst>
              <a:ext uri="{FF2B5EF4-FFF2-40B4-BE49-F238E27FC236}">
                <a16:creationId xmlns:a16="http://schemas.microsoft.com/office/drawing/2014/main" id="{BF147F7B-B13A-D04C-A212-466827974637}"/>
              </a:ext>
            </a:extLst>
          </p:cNvPr>
          <p:cNvSpPr/>
          <p:nvPr/>
        </p:nvSpPr>
        <p:spPr>
          <a:xfrm>
            <a:off x="21952633" y="21625018"/>
            <a:ext cx="5542632" cy="3650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Rectangle 48">
            <a:extLst>
              <a:ext uri="{FF2B5EF4-FFF2-40B4-BE49-F238E27FC236}">
                <a16:creationId xmlns:a16="http://schemas.microsoft.com/office/drawing/2014/main" id="{DF3C9C17-B09B-CC43-B0E2-DB57201982AF}"/>
              </a:ext>
            </a:extLst>
          </p:cNvPr>
          <p:cNvSpPr/>
          <p:nvPr/>
        </p:nvSpPr>
        <p:spPr>
          <a:xfrm>
            <a:off x="15046879" y="21488258"/>
            <a:ext cx="5542632" cy="3650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4" name="Rectangle 53">
            <a:extLst>
              <a:ext uri="{FF2B5EF4-FFF2-40B4-BE49-F238E27FC236}">
                <a16:creationId xmlns:a16="http://schemas.microsoft.com/office/drawing/2014/main" id="{FD3ED10D-D5E3-4E41-86A9-3E9F1E29E8E8}"/>
              </a:ext>
            </a:extLst>
          </p:cNvPr>
          <p:cNvSpPr/>
          <p:nvPr/>
        </p:nvSpPr>
        <p:spPr>
          <a:xfrm>
            <a:off x="17373600" y="19206821"/>
            <a:ext cx="1268925" cy="2301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5" name="Rectangle 54">
            <a:extLst>
              <a:ext uri="{FF2B5EF4-FFF2-40B4-BE49-F238E27FC236}">
                <a16:creationId xmlns:a16="http://schemas.microsoft.com/office/drawing/2014/main" id="{997EF1B3-ABE6-3D44-9A76-633B03307B29}"/>
              </a:ext>
            </a:extLst>
          </p:cNvPr>
          <p:cNvSpPr/>
          <p:nvPr/>
        </p:nvSpPr>
        <p:spPr>
          <a:xfrm>
            <a:off x="24452652" y="19194120"/>
            <a:ext cx="1268925" cy="2301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6" name="Rectangle 55">
            <a:extLst>
              <a:ext uri="{FF2B5EF4-FFF2-40B4-BE49-F238E27FC236}">
                <a16:creationId xmlns:a16="http://schemas.microsoft.com/office/drawing/2014/main" id="{57CE4F64-73B3-6144-A9CF-65A0DA4182A5}"/>
              </a:ext>
            </a:extLst>
          </p:cNvPr>
          <p:cNvSpPr/>
          <p:nvPr/>
        </p:nvSpPr>
        <p:spPr>
          <a:xfrm>
            <a:off x="24376463" y="22806843"/>
            <a:ext cx="1268925" cy="2301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7" name="Rectangle 56">
            <a:extLst>
              <a:ext uri="{FF2B5EF4-FFF2-40B4-BE49-F238E27FC236}">
                <a16:creationId xmlns:a16="http://schemas.microsoft.com/office/drawing/2014/main" id="{282499FA-AF71-D344-B935-FD6A5811F982}"/>
              </a:ext>
            </a:extLst>
          </p:cNvPr>
          <p:cNvSpPr/>
          <p:nvPr/>
        </p:nvSpPr>
        <p:spPr>
          <a:xfrm>
            <a:off x="17274843" y="22750400"/>
            <a:ext cx="1268925" cy="2301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4" name="Rectangle 63">
            <a:extLst>
              <a:ext uri="{FF2B5EF4-FFF2-40B4-BE49-F238E27FC236}">
                <a16:creationId xmlns:a16="http://schemas.microsoft.com/office/drawing/2014/main" id="{8C0E2F0D-0125-FF49-9E05-4C9600CC4A56}"/>
              </a:ext>
            </a:extLst>
          </p:cNvPr>
          <p:cNvSpPr/>
          <p:nvPr/>
        </p:nvSpPr>
        <p:spPr>
          <a:xfrm>
            <a:off x="24549360" y="12123103"/>
            <a:ext cx="1268925" cy="2301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90" name="Group 89">
            <a:extLst>
              <a:ext uri="{FF2B5EF4-FFF2-40B4-BE49-F238E27FC236}">
                <a16:creationId xmlns:a16="http://schemas.microsoft.com/office/drawing/2014/main" id="{D3A438D0-6182-0742-9AAC-51C10AA9A5A8}"/>
              </a:ext>
            </a:extLst>
          </p:cNvPr>
          <p:cNvGrpSpPr/>
          <p:nvPr/>
        </p:nvGrpSpPr>
        <p:grpSpPr>
          <a:xfrm>
            <a:off x="805132" y="15028505"/>
            <a:ext cx="6237325" cy="3596501"/>
            <a:chOff x="805132" y="11689901"/>
            <a:chExt cx="5636743" cy="3060000"/>
          </a:xfrm>
        </p:grpSpPr>
        <p:pic>
          <p:nvPicPr>
            <p:cNvPr id="18" name="slide10" descr="Conwy">
              <a:extLst>
                <a:ext uri="{FF2B5EF4-FFF2-40B4-BE49-F238E27FC236}">
                  <a16:creationId xmlns:a16="http://schemas.microsoft.com/office/drawing/2014/main" id="{2026BBE7-4919-9C4E-AB62-3C6004A5539E}"/>
                </a:ext>
              </a:extLst>
            </p:cNvPr>
            <p:cNvPicPr>
              <a:picLocks noChangeAspect="1"/>
            </p:cNvPicPr>
            <p:nvPr/>
          </p:nvPicPr>
          <p:blipFill rotWithShape="1">
            <a:blip r:embed="rId9">
              <a:extLst>
                <a:ext uri="{28A0092B-C50C-407E-A947-70E740481C1C}">
                  <a14:useLocalDpi xmlns:a14="http://schemas.microsoft.com/office/drawing/2010/main" val="0"/>
                </a:ext>
              </a:extLst>
            </a:blip>
            <a:srcRect r="28422" b="15245"/>
            <a:stretch/>
          </p:blipFill>
          <p:spPr>
            <a:xfrm>
              <a:off x="805132" y="11689901"/>
              <a:ext cx="5636743" cy="3060000"/>
            </a:xfrm>
            <a:prstGeom prst="rect">
              <a:avLst/>
            </a:prstGeom>
          </p:spPr>
        </p:pic>
        <p:sp>
          <p:nvSpPr>
            <p:cNvPr id="43" name="Rectangle 42">
              <a:extLst>
                <a:ext uri="{FF2B5EF4-FFF2-40B4-BE49-F238E27FC236}">
                  <a16:creationId xmlns:a16="http://schemas.microsoft.com/office/drawing/2014/main" id="{89C1CC81-5B3B-8148-9CEC-FFFC9E7DA914}"/>
                </a:ext>
              </a:extLst>
            </p:cNvPr>
            <p:cNvSpPr/>
            <p:nvPr/>
          </p:nvSpPr>
          <p:spPr>
            <a:xfrm>
              <a:off x="1001670" y="14377143"/>
              <a:ext cx="5310230" cy="3650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7" name="Rectangle 66">
              <a:extLst>
                <a:ext uri="{FF2B5EF4-FFF2-40B4-BE49-F238E27FC236}">
                  <a16:creationId xmlns:a16="http://schemas.microsoft.com/office/drawing/2014/main" id="{742C3C61-6EFE-A245-A639-877326B94AD2}"/>
                </a:ext>
              </a:extLst>
            </p:cNvPr>
            <p:cNvSpPr/>
            <p:nvPr/>
          </p:nvSpPr>
          <p:spPr>
            <a:xfrm>
              <a:off x="3254453" y="12046445"/>
              <a:ext cx="1268925" cy="2301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68" name="Rectangle 67">
            <a:extLst>
              <a:ext uri="{FF2B5EF4-FFF2-40B4-BE49-F238E27FC236}">
                <a16:creationId xmlns:a16="http://schemas.microsoft.com/office/drawing/2014/main" id="{2D72C927-93AD-D44A-9FC3-5EEFE1AE2082}"/>
              </a:ext>
            </a:extLst>
          </p:cNvPr>
          <p:cNvSpPr/>
          <p:nvPr/>
        </p:nvSpPr>
        <p:spPr>
          <a:xfrm>
            <a:off x="3406853" y="12198845"/>
            <a:ext cx="1268925" cy="2301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9" name="Rectangle 68">
            <a:extLst>
              <a:ext uri="{FF2B5EF4-FFF2-40B4-BE49-F238E27FC236}">
                <a16:creationId xmlns:a16="http://schemas.microsoft.com/office/drawing/2014/main" id="{B03E16A8-A2D6-2F43-BEC5-254295216926}"/>
              </a:ext>
            </a:extLst>
          </p:cNvPr>
          <p:cNvSpPr/>
          <p:nvPr/>
        </p:nvSpPr>
        <p:spPr>
          <a:xfrm rot="16200000">
            <a:off x="7847782" y="23800424"/>
            <a:ext cx="1268925" cy="2301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1" name="Rectangle 70">
            <a:extLst>
              <a:ext uri="{FF2B5EF4-FFF2-40B4-BE49-F238E27FC236}">
                <a16:creationId xmlns:a16="http://schemas.microsoft.com/office/drawing/2014/main" id="{76C0BDA4-F56E-CF4A-848B-399AF86849EC}"/>
              </a:ext>
            </a:extLst>
          </p:cNvPr>
          <p:cNvSpPr/>
          <p:nvPr/>
        </p:nvSpPr>
        <p:spPr>
          <a:xfrm rot="16200000">
            <a:off x="21351889" y="23961417"/>
            <a:ext cx="1268925" cy="2301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2" name="Rectangle 71">
            <a:extLst>
              <a:ext uri="{FF2B5EF4-FFF2-40B4-BE49-F238E27FC236}">
                <a16:creationId xmlns:a16="http://schemas.microsoft.com/office/drawing/2014/main" id="{7C461BCC-AD6C-7047-8848-5CFE6B7EEF05}"/>
              </a:ext>
            </a:extLst>
          </p:cNvPr>
          <p:cNvSpPr/>
          <p:nvPr/>
        </p:nvSpPr>
        <p:spPr>
          <a:xfrm rot="16200000">
            <a:off x="21318171" y="20473235"/>
            <a:ext cx="1268925" cy="2301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4" name="Rectangle 73">
            <a:extLst>
              <a:ext uri="{FF2B5EF4-FFF2-40B4-BE49-F238E27FC236}">
                <a16:creationId xmlns:a16="http://schemas.microsoft.com/office/drawing/2014/main" id="{51330153-4AB7-BB44-AC07-404775629EF8}"/>
              </a:ext>
            </a:extLst>
          </p:cNvPr>
          <p:cNvSpPr/>
          <p:nvPr/>
        </p:nvSpPr>
        <p:spPr>
          <a:xfrm rot="16200000">
            <a:off x="7831524" y="20303444"/>
            <a:ext cx="1268925" cy="2301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5" name="Rectangle 74">
            <a:extLst>
              <a:ext uri="{FF2B5EF4-FFF2-40B4-BE49-F238E27FC236}">
                <a16:creationId xmlns:a16="http://schemas.microsoft.com/office/drawing/2014/main" id="{A1D1FFC2-F36B-FF4C-9701-BBA39A7C59D5}"/>
              </a:ext>
            </a:extLst>
          </p:cNvPr>
          <p:cNvSpPr/>
          <p:nvPr/>
        </p:nvSpPr>
        <p:spPr>
          <a:xfrm rot="16200000">
            <a:off x="7919006" y="16794629"/>
            <a:ext cx="1268925" cy="2301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8" name="Rectangle 77">
            <a:extLst>
              <a:ext uri="{FF2B5EF4-FFF2-40B4-BE49-F238E27FC236}">
                <a16:creationId xmlns:a16="http://schemas.microsoft.com/office/drawing/2014/main" id="{DC79B0F5-9712-564B-987B-9B8CD6DFC34B}"/>
              </a:ext>
            </a:extLst>
          </p:cNvPr>
          <p:cNvSpPr/>
          <p:nvPr/>
        </p:nvSpPr>
        <p:spPr>
          <a:xfrm rot="16200000">
            <a:off x="21351890" y="13209071"/>
            <a:ext cx="1268925" cy="2301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12" name="Group 111">
            <a:extLst>
              <a:ext uri="{FF2B5EF4-FFF2-40B4-BE49-F238E27FC236}">
                <a16:creationId xmlns:a16="http://schemas.microsoft.com/office/drawing/2014/main" id="{4BB7A92E-1DFE-7D45-9375-7BC7102BDB1D}"/>
              </a:ext>
            </a:extLst>
          </p:cNvPr>
          <p:cNvGrpSpPr>
            <a:grpSpLocks/>
          </p:cNvGrpSpPr>
          <p:nvPr/>
        </p:nvGrpSpPr>
        <p:grpSpPr>
          <a:xfrm>
            <a:off x="21152445" y="7485809"/>
            <a:ext cx="6364800" cy="3420000"/>
            <a:chOff x="21745732" y="7835225"/>
            <a:chExt cx="5749534" cy="3060000"/>
          </a:xfrm>
        </p:grpSpPr>
        <p:pic>
          <p:nvPicPr>
            <p:cNvPr id="117" name="Picture 116" descr="Chart, waterfall chart&#10;&#10;Description automatically generated">
              <a:extLst>
                <a:ext uri="{FF2B5EF4-FFF2-40B4-BE49-F238E27FC236}">
                  <a16:creationId xmlns:a16="http://schemas.microsoft.com/office/drawing/2014/main" id="{E48665C5-1CB6-5949-A8D8-AB8F30BEB8D1}"/>
                </a:ext>
              </a:extLst>
            </p:cNvPr>
            <p:cNvPicPr>
              <a:picLocks noChangeAspect="1"/>
            </p:cNvPicPr>
            <p:nvPr/>
          </p:nvPicPr>
          <p:blipFill>
            <a:blip r:embed="rId10"/>
            <a:stretch>
              <a:fillRect/>
            </a:stretch>
          </p:blipFill>
          <p:spPr>
            <a:xfrm>
              <a:off x="21745732" y="7835225"/>
              <a:ext cx="5749534" cy="3060000"/>
            </a:xfrm>
            <a:prstGeom prst="rect">
              <a:avLst/>
            </a:prstGeom>
          </p:spPr>
        </p:pic>
        <p:sp>
          <p:nvSpPr>
            <p:cNvPr id="79" name="Rectangle 78">
              <a:extLst>
                <a:ext uri="{FF2B5EF4-FFF2-40B4-BE49-F238E27FC236}">
                  <a16:creationId xmlns:a16="http://schemas.microsoft.com/office/drawing/2014/main" id="{58A994FC-DFFC-EA44-9FF9-E23E6FA9F37D}"/>
                </a:ext>
              </a:extLst>
            </p:cNvPr>
            <p:cNvSpPr/>
            <p:nvPr/>
          </p:nvSpPr>
          <p:spPr>
            <a:xfrm rot="16200000">
              <a:off x="21318171" y="9622437"/>
              <a:ext cx="1268925" cy="2301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26" name="Group 125">
            <a:extLst>
              <a:ext uri="{FF2B5EF4-FFF2-40B4-BE49-F238E27FC236}">
                <a16:creationId xmlns:a16="http://schemas.microsoft.com/office/drawing/2014/main" id="{2A416599-9E06-294D-A8D9-D3B9AE022312}"/>
              </a:ext>
            </a:extLst>
          </p:cNvPr>
          <p:cNvGrpSpPr/>
          <p:nvPr/>
        </p:nvGrpSpPr>
        <p:grpSpPr>
          <a:xfrm>
            <a:off x="14653588" y="7428812"/>
            <a:ext cx="6365633" cy="3418179"/>
            <a:chOff x="14492541" y="7778821"/>
            <a:chExt cx="6365633" cy="3418179"/>
          </a:xfrm>
        </p:grpSpPr>
        <p:pic>
          <p:nvPicPr>
            <p:cNvPr id="103" name="Picture 102" descr="Chart, waterfall chart&#10;&#10;Description automatically generated">
              <a:extLst>
                <a:ext uri="{FF2B5EF4-FFF2-40B4-BE49-F238E27FC236}">
                  <a16:creationId xmlns:a16="http://schemas.microsoft.com/office/drawing/2014/main" id="{11C11F1B-FFAE-9549-A4E2-5775884E74B5}"/>
                </a:ext>
              </a:extLst>
            </p:cNvPr>
            <p:cNvPicPr>
              <a:picLocks noChangeAspect="1"/>
            </p:cNvPicPr>
            <p:nvPr/>
          </p:nvPicPr>
          <p:blipFill>
            <a:blip r:embed="rId11"/>
            <a:stretch>
              <a:fillRect/>
            </a:stretch>
          </p:blipFill>
          <p:spPr>
            <a:xfrm>
              <a:off x="14492541" y="7778821"/>
              <a:ext cx="6365633" cy="3418179"/>
            </a:xfrm>
            <a:prstGeom prst="rect">
              <a:avLst/>
            </a:prstGeom>
          </p:spPr>
        </p:pic>
        <p:sp>
          <p:nvSpPr>
            <p:cNvPr id="82" name="Rectangle 81">
              <a:extLst>
                <a:ext uri="{FF2B5EF4-FFF2-40B4-BE49-F238E27FC236}">
                  <a16:creationId xmlns:a16="http://schemas.microsoft.com/office/drawing/2014/main" id="{CBFA3001-CCDF-3941-816F-51286A9CD10F}"/>
                </a:ext>
              </a:extLst>
            </p:cNvPr>
            <p:cNvSpPr/>
            <p:nvPr/>
          </p:nvSpPr>
          <p:spPr>
            <a:xfrm rot="16200000">
              <a:off x="13946445" y="9866831"/>
              <a:ext cx="1417131" cy="2301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88" name="Rectangle 87">
            <a:extLst>
              <a:ext uri="{FF2B5EF4-FFF2-40B4-BE49-F238E27FC236}">
                <a16:creationId xmlns:a16="http://schemas.microsoft.com/office/drawing/2014/main" id="{C3750B00-0063-C345-A29C-04E6D7D5D34A}"/>
              </a:ext>
            </a:extLst>
          </p:cNvPr>
          <p:cNvSpPr/>
          <p:nvPr/>
        </p:nvSpPr>
        <p:spPr>
          <a:xfrm>
            <a:off x="24461961" y="8820057"/>
            <a:ext cx="1268925" cy="2301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04" name="Group 103">
            <a:extLst>
              <a:ext uri="{FF2B5EF4-FFF2-40B4-BE49-F238E27FC236}">
                <a16:creationId xmlns:a16="http://schemas.microsoft.com/office/drawing/2014/main" id="{2A636707-7741-924C-BCEB-8E79402679EF}"/>
              </a:ext>
            </a:extLst>
          </p:cNvPr>
          <p:cNvGrpSpPr/>
          <p:nvPr/>
        </p:nvGrpSpPr>
        <p:grpSpPr>
          <a:xfrm>
            <a:off x="7904351" y="11174910"/>
            <a:ext cx="6039111" cy="3298963"/>
            <a:chOff x="8350917" y="8112751"/>
            <a:chExt cx="5487760" cy="3060000"/>
          </a:xfrm>
        </p:grpSpPr>
        <p:grpSp>
          <p:nvGrpSpPr>
            <p:cNvPr id="96" name="Group 95">
              <a:extLst>
                <a:ext uri="{FF2B5EF4-FFF2-40B4-BE49-F238E27FC236}">
                  <a16:creationId xmlns:a16="http://schemas.microsoft.com/office/drawing/2014/main" id="{D6B806D3-187F-5241-AD0A-B2AB2388F347}"/>
                </a:ext>
              </a:extLst>
            </p:cNvPr>
            <p:cNvGrpSpPr/>
            <p:nvPr/>
          </p:nvGrpSpPr>
          <p:grpSpPr>
            <a:xfrm>
              <a:off x="8350917" y="8112751"/>
              <a:ext cx="5487760" cy="3060000"/>
              <a:chOff x="8350917" y="8112751"/>
              <a:chExt cx="5487760" cy="3060000"/>
            </a:xfrm>
          </p:grpSpPr>
          <p:grpSp>
            <p:nvGrpSpPr>
              <p:cNvPr id="95" name="Group 94">
                <a:extLst>
                  <a:ext uri="{FF2B5EF4-FFF2-40B4-BE49-F238E27FC236}">
                    <a16:creationId xmlns:a16="http://schemas.microsoft.com/office/drawing/2014/main" id="{32A2C53A-20B9-E740-957F-D947CA957520}"/>
                  </a:ext>
                </a:extLst>
              </p:cNvPr>
              <p:cNvGrpSpPr/>
              <p:nvPr/>
            </p:nvGrpSpPr>
            <p:grpSpPr>
              <a:xfrm>
                <a:off x="8350917" y="8112751"/>
                <a:ext cx="5487760" cy="3060000"/>
                <a:chOff x="8350917" y="8112751"/>
                <a:chExt cx="5487760" cy="3060000"/>
              </a:xfrm>
            </p:grpSpPr>
            <p:pic>
              <p:nvPicPr>
                <p:cNvPr id="15" name="slide7" descr="Cardiff">
                  <a:extLst>
                    <a:ext uri="{FF2B5EF4-FFF2-40B4-BE49-F238E27FC236}">
                      <a16:creationId xmlns:a16="http://schemas.microsoft.com/office/drawing/2014/main" id="{A2EE8F0A-B4B1-3A47-8861-5D2CA7BC2294}"/>
                    </a:ext>
                  </a:extLst>
                </p:cNvPr>
                <p:cNvPicPr>
                  <a:picLocks noChangeAspect="1"/>
                </p:cNvPicPr>
                <p:nvPr/>
              </p:nvPicPr>
              <p:blipFill rotWithShape="1">
                <a:blip r:embed="rId12">
                  <a:extLst>
                    <a:ext uri="{28A0092B-C50C-407E-A947-70E740481C1C}">
                      <a14:useLocalDpi xmlns:a14="http://schemas.microsoft.com/office/drawing/2010/main" val="0"/>
                    </a:ext>
                  </a:extLst>
                </a:blip>
                <a:srcRect r="30039" b="14777"/>
                <a:stretch/>
              </p:blipFill>
              <p:spPr>
                <a:xfrm>
                  <a:off x="8350917" y="8112751"/>
                  <a:ext cx="5487760" cy="3060000"/>
                </a:xfrm>
                <a:prstGeom prst="rect">
                  <a:avLst/>
                </a:prstGeom>
              </p:spPr>
            </p:pic>
            <p:sp>
              <p:nvSpPr>
                <p:cNvPr id="37" name="Rectangle 36">
                  <a:extLst>
                    <a:ext uri="{FF2B5EF4-FFF2-40B4-BE49-F238E27FC236}">
                      <a16:creationId xmlns:a16="http://schemas.microsoft.com/office/drawing/2014/main" id="{6766F428-B9ED-CB46-B8F6-312A2337D7AF}"/>
                    </a:ext>
                  </a:extLst>
                </p:cNvPr>
                <p:cNvSpPr/>
                <p:nvPr/>
              </p:nvSpPr>
              <p:spPr>
                <a:xfrm>
                  <a:off x="8553468" y="10770354"/>
                  <a:ext cx="5194300" cy="3650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83" name="Rectangle 82">
                <a:extLst>
                  <a:ext uri="{FF2B5EF4-FFF2-40B4-BE49-F238E27FC236}">
                    <a16:creationId xmlns:a16="http://schemas.microsoft.com/office/drawing/2014/main" id="{45F5B8FC-4F20-F441-88CF-8656D4965F60}"/>
                  </a:ext>
                </a:extLst>
              </p:cNvPr>
              <p:cNvSpPr/>
              <p:nvPr/>
            </p:nvSpPr>
            <p:spPr>
              <a:xfrm rot="16200000">
                <a:off x="7905820" y="9682768"/>
                <a:ext cx="1268925" cy="2301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02" name="Rectangle 101">
              <a:extLst>
                <a:ext uri="{FF2B5EF4-FFF2-40B4-BE49-F238E27FC236}">
                  <a16:creationId xmlns:a16="http://schemas.microsoft.com/office/drawing/2014/main" id="{81B65282-8C3A-BA4A-9EC5-EBF413D36517}"/>
                </a:ext>
              </a:extLst>
            </p:cNvPr>
            <p:cNvSpPr/>
            <p:nvPr/>
          </p:nvSpPr>
          <p:spPr>
            <a:xfrm>
              <a:off x="10249675" y="8394624"/>
              <a:ext cx="2487286" cy="3416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113" name="Picture 112" descr="Map&#10;&#10;Description automatically generated">
            <a:extLst>
              <a:ext uri="{FF2B5EF4-FFF2-40B4-BE49-F238E27FC236}">
                <a16:creationId xmlns:a16="http://schemas.microsoft.com/office/drawing/2014/main" id="{E1994B0E-D5BA-7644-856E-E105C4CA0AE6}"/>
              </a:ext>
            </a:extLst>
          </p:cNvPr>
          <p:cNvPicPr>
            <a:picLocks noChangeAspect="1"/>
          </p:cNvPicPr>
          <p:nvPr/>
        </p:nvPicPr>
        <p:blipFill rotWithShape="1">
          <a:blip r:embed="rId13">
            <a:extLst>
              <a:ext uri="{BEBA8EAE-BF5A-486C-A8C5-ECC9F3942E4B}">
                <a14:imgProps xmlns:a14="http://schemas.microsoft.com/office/drawing/2010/main">
                  <a14:imgLayer r:embed="rId14">
                    <a14:imgEffect>
                      <a14:backgroundRemoval t="5732" b="97289" l="24978" r="73694">
                        <a14:foregroundMark x1="29141" y1="74826" x2="29805" y2="72037"/>
                        <a14:foregroundMark x1="29805" y1="72037" x2="29274" y2="74903"/>
                        <a14:foregroundMark x1="29274" y1="74903" x2="29141" y2="74903"/>
                        <a14:foregroundMark x1="30115" y1="71418" x2="29805" y2="74516"/>
                        <a14:foregroundMark x1="31267" y1="81642" x2="31267" y2="81642"/>
                        <a14:foregroundMark x1="32772" y1="78699" x2="34057" y2="80945"/>
                        <a14:foregroundMark x1="34057" y1="80945" x2="35740" y2="82262"/>
                        <a14:foregroundMark x1="35740" y1="82262" x2="36537" y2="82184"/>
                        <a14:foregroundMark x1="55226" y1="90085" x2="58016" y2="94655"/>
                        <a14:foregroundMark x1="58016" y1="94655" x2="60009" y2="96669"/>
                        <a14:foregroundMark x1="60009" y1="96669" x2="63729" y2="97521"/>
                        <a14:foregroundMark x1="63729" y1="97521" x2="68246" y2="96437"/>
                        <a14:foregroundMark x1="68246" y1="96437" x2="72321" y2="93029"/>
                        <a14:foregroundMark x1="72321" y1="93029" x2="73384" y2="90395"/>
                        <a14:foregroundMark x1="73384" y1="90395" x2="73694" y2="89078"/>
                        <a14:foregroundMark x1="56067" y1="92796" x2="62090" y2="93571"/>
                        <a14:foregroundMark x1="62090" y1="93571" x2="66696" y2="93184"/>
                        <a14:foregroundMark x1="66696" y1="93184" x2="66962" y2="93184"/>
                        <a14:foregroundMark x1="66342" y1="95043" x2="64836" y2="96824"/>
                        <a14:foregroundMark x1="64836" y1="96824" x2="61027" y2="97289"/>
                        <a14:foregroundMark x1="61027" y1="97289" x2="59522" y2="96747"/>
                        <a14:foregroundMark x1="66873" y1="10070" x2="60895" y2="5732"/>
                        <a14:foregroundMark x1="60895" y1="5732" x2="45261" y2="2091"/>
                        <a14:foregroundMark x1="45261" y1="2091" x2="43401" y2="2634"/>
                        <a14:foregroundMark x1="43401" y1="2634" x2="42516" y2="5732"/>
                        <a14:foregroundMark x1="42516" y1="5732" x2="42870" y2="13091"/>
                        <a14:backgroundMark x1="24845" y1="77847" x2="25775" y2="80868"/>
                        <a14:backgroundMark x1="25775" y1="80868" x2="27768" y2="81410"/>
                        <a14:backgroundMark x1="27768" y1="81410" x2="28034" y2="78389"/>
                        <a14:backgroundMark x1="28034" y1="78389" x2="26749" y2="78234"/>
                      </a14:backgroundRemoval>
                    </a14:imgEffect>
                  </a14:imgLayer>
                </a14:imgProps>
              </a:ext>
            </a:extLst>
          </a:blip>
          <a:srcRect l="23992" r="24670"/>
          <a:stretch/>
        </p:blipFill>
        <p:spPr>
          <a:xfrm>
            <a:off x="27329079" y="3666843"/>
            <a:ext cx="13562276" cy="15104218"/>
          </a:xfrm>
          <a:prstGeom prst="rect">
            <a:avLst/>
          </a:prstGeom>
        </p:spPr>
      </p:pic>
      <p:pic>
        <p:nvPicPr>
          <p:cNvPr id="116" name="Picture 115" descr="Chart, waterfall chart&#10;&#10;Description automatically generated">
            <a:extLst>
              <a:ext uri="{FF2B5EF4-FFF2-40B4-BE49-F238E27FC236}">
                <a16:creationId xmlns:a16="http://schemas.microsoft.com/office/drawing/2014/main" id="{E532034F-83FD-B842-B35A-0C2E321D3153}"/>
              </a:ext>
            </a:extLst>
          </p:cNvPr>
          <p:cNvPicPr>
            <a:picLocks/>
          </p:cNvPicPr>
          <p:nvPr/>
        </p:nvPicPr>
        <p:blipFill>
          <a:blip r:embed="rId15"/>
          <a:stretch>
            <a:fillRect/>
          </a:stretch>
        </p:blipFill>
        <p:spPr>
          <a:xfrm>
            <a:off x="7584297" y="7427168"/>
            <a:ext cx="6364800" cy="3420000"/>
          </a:xfrm>
          <a:prstGeom prst="rect">
            <a:avLst/>
          </a:prstGeom>
        </p:spPr>
      </p:pic>
      <p:grpSp>
        <p:nvGrpSpPr>
          <p:cNvPr id="23" name="Group 22">
            <a:extLst>
              <a:ext uri="{FF2B5EF4-FFF2-40B4-BE49-F238E27FC236}">
                <a16:creationId xmlns:a16="http://schemas.microsoft.com/office/drawing/2014/main" id="{4E7D61AC-E168-144C-8F1C-B1F02972A048}"/>
              </a:ext>
            </a:extLst>
          </p:cNvPr>
          <p:cNvGrpSpPr/>
          <p:nvPr/>
        </p:nvGrpSpPr>
        <p:grpSpPr>
          <a:xfrm>
            <a:off x="785366" y="15002189"/>
            <a:ext cx="6557091" cy="3420000"/>
            <a:chOff x="785366" y="15002189"/>
            <a:chExt cx="6557091" cy="3420000"/>
          </a:xfrm>
        </p:grpSpPr>
        <p:pic>
          <p:nvPicPr>
            <p:cNvPr id="125" name="Picture 124" descr="Chart, waterfall chart&#10;&#10;Description automatically generated">
              <a:extLst>
                <a:ext uri="{FF2B5EF4-FFF2-40B4-BE49-F238E27FC236}">
                  <a16:creationId xmlns:a16="http://schemas.microsoft.com/office/drawing/2014/main" id="{ABF360EC-CF02-E946-974D-659A7148AE12}"/>
                </a:ext>
              </a:extLst>
            </p:cNvPr>
            <p:cNvPicPr>
              <a:picLocks/>
            </p:cNvPicPr>
            <p:nvPr/>
          </p:nvPicPr>
          <p:blipFill>
            <a:blip r:embed="rId16"/>
            <a:stretch>
              <a:fillRect/>
            </a:stretch>
          </p:blipFill>
          <p:spPr>
            <a:xfrm>
              <a:off x="785366" y="15002189"/>
              <a:ext cx="6557091" cy="3420000"/>
            </a:xfrm>
            <a:prstGeom prst="rect">
              <a:avLst/>
            </a:prstGeom>
          </p:spPr>
        </p:pic>
        <p:sp>
          <p:nvSpPr>
            <p:cNvPr id="86" name="Rectangle 85">
              <a:extLst>
                <a:ext uri="{FF2B5EF4-FFF2-40B4-BE49-F238E27FC236}">
                  <a16:creationId xmlns:a16="http://schemas.microsoft.com/office/drawing/2014/main" id="{94A8E531-C5E1-F744-95F5-F43CF48EFD36}"/>
                </a:ext>
              </a:extLst>
            </p:cNvPr>
            <p:cNvSpPr/>
            <p:nvPr/>
          </p:nvSpPr>
          <p:spPr>
            <a:xfrm>
              <a:off x="3690076" y="15406438"/>
              <a:ext cx="1229473" cy="3527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24" name="Group 23">
            <a:extLst>
              <a:ext uri="{FF2B5EF4-FFF2-40B4-BE49-F238E27FC236}">
                <a16:creationId xmlns:a16="http://schemas.microsoft.com/office/drawing/2014/main" id="{F33600F4-F4DD-F04A-A3A6-3B925331E63F}"/>
              </a:ext>
            </a:extLst>
          </p:cNvPr>
          <p:cNvGrpSpPr/>
          <p:nvPr/>
        </p:nvGrpSpPr>
        <p:grpSpPr>
          <a:xfrm>
            <a:off x="817441" y="18838561"/>
            <a:ext cx="6498174" cy="3420000"/>
            <a:chOff x="817441" y="18838561"/>
            <a:chExt cx="6498174" cy="3420000"/>
          </a:xfrm>
        </p:grpSpPr>
        <p:pic>
          <p:nvPicPr>
            <p:cNvPr id="10" name="Picture 9" descr="Chart, waterfall chart&#10;&#10;Description automatically generated">
              <a:extLst>
                <a:ext uri="{FF2B5EF4-FFF2-40B4-BE49-F238E27FC236}">
                  <a16:creationId xmlns:a16="http://schemas.microsoft.com/office/drawing/2014/main" id="{4A1B4D00-02C0-B340-818B-AC9077DAD910}"/>
                </a:ext>
              </a:extLst>
            </p:cNvPr>
            <p:cNvPicPr>
              <a:picLocks/>
            </p:cNvPicPr>
            <p:nvPr/>
          </p:nvPicPr>
          <p:blipFill>
            <a:blip r:embed="rId17"/>
            <a:stretch>
              <a:fillRect/>
            </a:stretch>
          </p:blipFill>
          <p:spPr>
            <a:xfrm>
              <a:off x="817441" y="18838561"/>
              <a:ext cx="6498174" cy="3420000"/>
            </a:xfrm>
            <a:prstGeom prst="rect">
              <a:avLst/>
            </a:prstGeom>
          </p:spPr>
        </p:pic>
        <p:sp>
          <p:nvSpPr>
            <p:cNvPr id="91" name="Rectangle 90">
              <a:extLst>
                <a:ext uri="{FF2B5EF4-FFF2-40B4-BE49-F238E27FC236}">
                  <a16:creationId xmlns:a16="http://schemas.microsoft.com/office/drawing/2014/main" id="{37548822-9A02-2443-A542-E95CB2F7A4E6}"/>
                </a:ext>
              </a:extLst>
            </p:cNvPr>
            <p:cNvSpPr/>
            <p:nvPr/>
          </p:nvSpPr>
          <p:spPr>
            <a:xfrm>
              <a:off x="3690076" y="19283312"/>
              <a:ext cx="1229473" cy="3527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25" name="Group 24">
            <a:extLst>
              <a:ext uri="{FF2B5EF4-FFF2-40B4-BE49-F238E27FC236}">
                <a16:creationId xmlns:a16="http://schemas.microsoft.com/office/drawing/2014/main" id="{60E117CE-B540-114B-A5A3-F8B69AE3A340}"/>
              </a:ext>
            </a:extLst>
          </p:cNvPr>
          <p:cNvGrpSpPr/>
          <p:nvPr/>
        </p:nvGrpSpPr>
        <p:grpSpPr>
          <a:xfrm>
            <a:off x="817441" y="22674933"/>
            <a:ext cx="6403160" cy="3420000"/>
            <a:chOff x="817441" y="22674933"/>
            <a:chExt cx="6403160" cy="3420000"/>
          </a:xfrm>
        </p:grpSpPr>
        <p:pic>
          <p:nvPicPr>
            <p:cNvPr id="36" name="Picture 35" descr="Chart, waterfall chart&#10;&#10;Description automatically generated">
              <a:extLst>
                <a:ext uri="{FF2B5EF4-FFF2-40B4-BE49-F238E27FC236}">
                  <a16:creationId xmlns:a16="http://schemas.microsoft.com/office/drawing/2014/main" id="{54E701A2-3F5E-1446-B0F5-FE18AFFDE4AF}"/>
                </a:ext>
              </a:extLst>
            </p:cNvPr>
            <p:cNvPicPr>
              <a:picLocks/>
            </p:cNvPicPr>
            <p:nvPr/>
          </p:nvPicPr>
          <p:blipFill>
            <a:blip r:embed="rId18"/>
            <a:stretch>
              <a:fillRect/>
            </a:stretch>
          </p:blipFill>
          <p:spPr>
            <a:xfrm>
              <a:off x="817441" y="22674933"/>
              <a:ext cx="6403160" cy="3420000"/>
            </a:xfrm>
            <a:prstGeom prst="rect">
              <a:avLst/>
            </a:prstGeom>
          </p:spPr>
        </p:pic>
        <p:sp>
          <p:nvSpPr>
            <p:cNvPr id="92" name="Rectangle 91">
              <a:extLst>
                <a:ext uri="{FF2B5EF4-FFF2-40B4-BE49-F238E27FC236}">
                  <a16:creationId xmlns:a16="http://schemas.microsoft.com/office/drawing/2014/main" id="{99BE7E84-3F32-2C4A-8AEE-A573506AE9CA}"/>
                </a:ext>
              </a:extLst>
            </p:cNvPr>
            <p:cNvSpPr/>
            <p:nvPr/>
          </p:nvSpPr>
          <p:spPr>
            <a:xfrm>
              <a:off x="3842103" y="23089288"/>
              <a:ext cx="1229473" cy="3527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26" name="Group 25">
            <a:extLst>
              <a:ext uri="{FF2B5EF4-FFF2-40B4-BE49-F238E27FC236}">
                <a16:creationId xmlns:a16="http://schemas.microsoft.com/office/drawing/2014/main" id="{2279F55E-0E88-4848-87AF-211FD1CBD137}"/>
              </a:ext>
            </a:extLst>
          </p:cNvPr>
          <p:cNvGrpSpPr/>
          <p:nvPr/>
        </p:nvGrpSpPr>
        <p:grpSpPr>
          <a:xfrm>
            <a:off x="755739" y="26511305"/>
            <a:ext cx="6498174" cy="3600000"/>
            <a:chOff x="755739" y="26511305"/>
            <a:chExt cx="6498174" cy="3600000"/>
          </a:xfrm>
        </p:grpSpPr>
        <p:pic>
          <p:nvPicPr>
            <p:cNvPr id="108" name="Picture 107" descr="Chart&#10;&#10;Description automatically generated">
              <a:extLst>
                <a:ext uri="{FF2B5EF4-FFF2-40B4-BE49-F238E27FC236}">
                  <a16:creationId xmlns:a16="http://schemas.microsoft.com/office/drawing/2014/main" id="{CA74A119-6132-714B-9AA5-4EC908EBFBFC}"/>
                </a:ext>
              </a:extLst>
            </p:cNvPr>
            <p:cNvPicPr>
              <a:picLocks/>
            </p:cNvPicPr>
            <p:nvPr/>
          </p:nvPicPr>
          <p:blipFill>
            <a:blip r:embed="rId19"/>
            <a:stretch>
              <a:fillRect/>
            </a:stretch>
          </p:blipFill>
          <p:spPr>
            <a:xfrm>
              <a:off x="755739" y="26511305"/>
              <a:ext cx="6498174" cy="3600000"/>
            </a:xfrm>
            <a:prstGeom prst="rect">
              <a:avLst/>
            </a:prstGeom>
          </p:spPr>
        </p:pic>
        <p:sp>
          <p:nvSpPr>
            <p:cNvPr id="93" name="Rectangle 92">
              <a:extLst>
                <a:ext uri="{FF2B5EF4-FFF2-40B4-BE49-F238E27FC236}">
                  <a16:creationId xmlns:a16="http://schemas.microsoft.com/office/drawing/2014/main" id="{94B3010D-C5F6-FA45-B272-E0914F12594B}"/>
                </a:ext>
              </a:extLst>
            </p:cNvPr>
            <p:cNvSpPr/>
            <p:nvPr/>
          </p:nvSpPr>
          <p:spPr>
            <a:xfrm>
              <a:off x="3698194" y="26914510"/>
              <a:ext cx="1229473" cy="3527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46" name="Group 45">
            <a:extLst>
              <a:ext uri="{FF2B5EF4-FFF2-40B4-BE49-F238E27FC236}">
                <a16:creationId xmlns:a16="http://schemas.microsoft.com/office/drawing/2014/main" id="{ACB17539-77CA-E54D-BCBC-CDC9C4AE0694}"/>
              </a:ext>
            </a:extLst>
          </p:cNvPr>
          <p:cNvGrpSpPr/>
          <p:nvPr/>
        </p:nvGrpSpPr>
        <p:grpSpPr>
          <a:xfrm>
            <a:off x="7595731" y="11289057"/>
            <a:ext cx="6364800" cy="3420000"/>
            <a:chOff x="7595731" y="11289057"/>
            <a:chExt cx="6364800" cy="3420000"/>
          </a:xfrm>
        </p:grpSpPr>
        <p:grpSp>
          <p:nvGrpSpPr>
            <p:cNvPr id="11" name="Group 10">
              <a:extLst>
                <a:ext uri="{FF2B5EF4-FFF2-40B4-BE49-F238E27FC236}">
                  <a16:creationId xmlns:a16="http://schemas.microsoft.com/office/drawing/2014/main" id="{C7807192-1E27-6C4D-9364-3F0E76E3C098}"/>
                </a:ext>
              </a:extLst>
            </p:cNvPr>
            <p:cNvGrpSpPr/>
            <p:nvPr/>
          </p:nvGrpSpPr>
          <p:grpSpPr>
            <a:xfrm>
              <a:off x="7595731" y="11289057"/>
              <a:ext cx="6364800" cy="3420000"/>
              <a:chOff x="7595731" y="11289057"/>
              <a:chExt cx="6364800" cy="3420000"/>
            </a:xfrm>
          </p:grpSpPr>
          <p:pic>
            <p:nvPicPr>
              <p:cNvPr id="121" name="Picture 120" descr="Chart, bar chart&#10;&#10;Description automatically generated">
                <a:extLst>
                  <a:ext uri="{FF2B5EF4-FFF2-40B4-BE49-F238E27FC236}">
                    <a16:creationId xmlns:a16="http://schemas.microsoft.com/office/drawing/2014/main" id="{485DC43D-CC60-9D4C-9549-886FD36BB80A}"/>
                  </a:ext>
                </a:extLst>
              </p:cNvPr>
              <p:cNvPicPr>
                <a:picLocks/>
              </p:cNvPicPr>
              <p:nvPr/>
            </p:nvPicPr>
            <p:blipFill>
              <a:blip r:embed="rId20"/>
              <a:stretch>
                <a:fillRect/>
              </a:stretch>
            </p:blipFill>
            <p:spPr>
              <a:xfrm>
                <a:off x="7595731" y="11289057"/>
                <a:ext cx="6364800" cy="3420000"/>
              </a:xfrm>
              <a:prstGeom prst="rect">
                <a:avLst/>
              </a:prstGeom>
            </p:spPr>
          </p:pic>
          <p:sp>
            <p:nvSpPr>
              <p:cNvPr id="6" name="Rectangle 5">
                <a:extLst>
                  <a:ext uri="{FF2B5EF4-FFF2-40B4-BE49-F238E27FC236}">
                    <a16:creationId xmlns:a16="http://schemas.microsoft.com/office/drawing/2014/main" id="{5B0C8A63-AA40-724F-B29B-E2EF0335430F}"/>
                  </a:ext>
                </a:extLst>
              </p:cNvPr>
              <p:cNvSpPr/>
              <p:nvPr/>
            </p:nvSpPr>
            <p:spPr>
              <a:xfrm>
                <a:off x="10449101" y="11662935"/>
                <a:ext cx="1229473" cy="3527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45" name="Rectangle 44">
              <a:extLst>
                <a:ext uri="{FF2B5EF4-FFF2-40B4-BE49-F238E27FC236}">
                  <a16:creationId xmlns:a16="http://schemas.microsoft.com/office/drawing/2014/main" id="{851C26EB-1520-A044-A204-C8D54F7B4F9D}"/>
                </a:ext>
              </a:extLst>
            </p:cNvPr>
            <p:cNvSpPr/>
            <p:nvPr/>
          </p:nvSpPr>
          <p:spPr>
            <a:xfrm>
              <a:off x="7623868" y="12654240"/>
              <a:ext cx="280483" cy="12843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47" name="Group 46">
            <a:extLst>
              <a:ext uri="{FF2B5EF4-FFF2-40B4-BE49-F238E27FC236}">
                <a16:creationId xmlns:a16="http://schemas.microsoft.com/office/drawing/2014/main" id="{33C3B4AC-1FFD-D04C-A034-6D86610A8860}"/>
              </a:ext>
            </a:extLst>
          </p:cNvPr>
          <p:cNvGrpSpPr/>
          <p:nvPr/>
        </p:nvGrpSpPr>
        <p:grpSpPr>
          <a:xfrm>
            <a:off x="14655010" y="11289057"/>
            <a:ext cx="6364800" cy="3420000"/>
            <a:chOff x="14655010" y="11289057"/>
            <a:chExt cx="6364800" cy="3420000"/>
          </a:xfrm>
        </p:grpSpPr>
        <p:grpSp>
          <p:nvGrpSpPr>
            <p:cNvPr id="12" name="Group 11">
              <a:extLst>
                <a:ext uri="{FF2B5EF4-FFF2-40B4-BE49-F238E27FC236}">
                  <a16:creationId xmlns:a16="http://schemas.microsoft.com/office/drawing/2014/main" id="{A9A93CE7-5D15-BA4C-BCF3-BCEF69A54B69}"/>
                </a:ext>
              </a:extLst>
            </p:cNvPr>
            <p:cNvGrpSpPr/>
            <p:nvPr/>
          </p:nvGrpSpPr>
          <p:grpSpPr>
            <a:xfrm>
              <a:off x="14655010" y="11289057"/>
              <a:ext cx="6364800" cy="3420000"/>
              <a:chOff x="14655010" y="11289057"/>
              <a:chExt cx="6364800" cy="3420000"/>
            </a:xfrm>
          </p:grpSpPr>
          <p:pic>
            <p:nvPicPr>
              <p:cNvPr id="123" name="Picture 122" descr="Chart, waterfall chart&#10;&#10;Description automatically generated">
                <a:extLst>
                  <a:ext uri="{FF2B5EF4-FFF2-40B4-BE49-F238E27FC236}">
                    <a16:creationId xmlns:a16="http://schemas.microsoft.com/office/drawing/2014/main" id="{CA85FD09-AF02-9544-A118-79EDBBA7ACBE}"/>
                  </a:ext>
                </a:extLst>
              </p:cNvPr>
              <p:cNvPicPr>
                <a:picLocks/>
              </p:cNvPicPr>
              <p:nvPr/>
            </p:nvPicPr>
            <p:blipFill>
              <a:blip r:embed="rId21"/>
              <a:stretch>
                <a:fillRect/>
              </a:stretch>
            </p:blipFill>
            <p:spPr>
              <a:xfrm>
                <a:off x="14655010" y="11289057"/>
                <a:ext cx="6364800" cy="3420000"/>
              </a:xfrm>
              <a:prstGeom prst="rect">
                <a:avLst/>
              </a:prstGeom>
            </p:spPr>
          </p:pic>
          <p:sp>
            <p:nvSpPr>
              <p:cNvPr id="76" name="Rectangle 75">
                <a:extLst>
                  <a:ext uri="{FF2B5EF4-FFF2-40B4-BE49-F238E27FC236}">
                    <a16:creationId xmlns:a16="http://schemas.microsoft.com/office/drawing/2014/main" id="{87951D24-D574-2541-82EF-DA228C76BA8B}"/>
                  </a:ext>
                </a:extLst>
              </p:cNvPr>
              <p:cNvSpPr/>
              <p:nvPr/>
            </p:nvSpPr>
            <p:spPr>
              <a:xfrm>
                <a:off x="17509453" y="11815195"/>
                <a:ext cx="1229473" cy="3527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18" name="Rectangle 117">
              <a:extLst>
                <a:ext uri="{FF2B5EF4-FFF2-40B4-BE49-F238E27FC236}">
                  <a16:creationId xmlns:a16="http://schemas.microsoft.com/office/drawing/2014/main" id="{8D1096EB-55F1-E24A-8483-6EFF8EE5C01E}"/>
                </a:ext>
              </a:extLst>
            </p:cNvPr>
            <p:cNvSpPr/>
            <p:nvPr/>
          </p:nvSpPr>
          <p:spPr>
            <a:xfrm>
              <a:off x="14661011" y="12764557"/>
              <a:ext cx="280483" cy="12843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50" name="Group 49">
            <a:extLst>
              <a:ext uri="{FF2B5EF4-FFF2-40B4-BE49-F238E27FC236}">
                <a16:creationId xmlns:a16="http://schemas.microsoft.com/office/drawing/2014/main" id="{18AE49AA-8FCE-FF4A-BF84-B74AA24CC5F8}"/>
              </a:ext>
            </a:extLst>
          </p:cNvPr>
          <p:cNvGrpSpPr/>
          <p:nvPr/>
        </p:nvGrpSpPr>
        <p:grpSpPr>
          <a:xfrm>
            <a:off x="21136006" y="11284898"/>
            <a:ext cx="6298824" cy="3420000"/>
            <a:chOff x="21207000" y="11284898"/>
            <a:chExt cx="6227829" cy="3420000"/>
          </a:xfrm>
        </p:grpSpPr>
        <p:grpSp>
          <p:nvGrpSpPr>
            <p:cNvPr id="14" name="Group 13">
              <a:extLst>
                <a:ext uri="{FF2B5EF4-FFF2-40B4-BE49-F238E27FC236}">
                  <a16:creationId xmlns:a16="http://schemas.microsoft.com/office/drawing/2014/main" id="{B0E604B4-771B-2247-8B0B-DDA44C773A30}"/>
                </a:ext>
              </a:extLst>
            </p:cNvPr>
            <p:cNvGrpSpPr/>
            <p:nvPr/>
          </p:nvGrpSpPr>
          <p:grpSpPr>
            <a:xfrm>
              <a:off x="21207000" y="11284898"/>
              <a:ext cx="6227829" cy="3420000"/>
              <a:chOff x="21207000" y="11284898"/>
              <a:chExt cx="6227829" cy="3420000"/>
            </a:xfrm>
          </p:grpSpPr>
          <p:pic>
            <p:nvPicPr>
              <p:cNvPr id="115" name="Picture 114" descr="Chart, waterfall chart&#10;&#10;Description automatically generated">
                <a:extLst>
                  <a:ext uri="{FF2B5EF4-FFF2-40B4-BE49-F238E27FC236}">
                    <a16:creationId xmlns:a16="http://schemas.microsoft.com/office/drawing/2014/main" id="{6EB367D9-5739-3441-BE74-B25D2EE78CA1}"/>
                  </a:ext>
                </a:extLst>
              </p:cNvPr>
              <p:cNvPicPr>
                <a:picLocks/>
              </p:cNvPicPr>
              <p:nvPr/>
            </p:nvPicPr>
            <p:blipFill rotWithShape="1">
              <a:blip r:embed="rId22"/>
              <a:srcRect r="4293"/>
              <a:stretch/>
            </p:blipFill>
            <p:spPr>
              <a:xfrm>
                <a:off x="21207000" y="11284898"/>
                <a:ext cx="6227829" cy="3420000"/>
              </a:xfrm>
              <a:prstGeom prst="rect">
                <a:avLst/>
              </a:prstGeom>
            </p:spPr>
          </p:pic>
          <p:sp>
            <p:nvSpPr>
              <p:cNvPr id="77" name="Rectangle 76">
                <a:extLst>
                  <a:ext uri="{FF2B5EF4-FFF2-40B4-BE49-F238E27FC236}">
                    <a16:creationId xmlns:a16="http://schemas.microsoft.com/office/drawing/2014/main" id="{42FC84CB-E256-554C-BC1B-59EC6B008A71}"/>
                  </a:ext>
                </a:extLst>
              </p:cNvPr>
              <p:cNvSpPr/>
              <p:nvPr/>
            </p:nvSpPr>
            <p:spPr>
              <a:xfrm>
                <a:off x="24162619" y="11786045"/>
                <a:ext cx="1229473" cy="3527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22" name="Rectangle 121">
              <a:extLst>
                <a:ext uri="{FF2B5EF4-FFF2-40B4-BE49-F238E27FC236}">
                  <a16:creationId xmlns:a16="http://schemas.microsoft.com/office/drawing/2014/main" id="{7B29ADFA-3BD3-984F-9235-DE783D7852A8}"/>
                </a:ext>
              </a:extLst>
            </p:cNvPr>
            <p:cNvSpPr/>
            <p:nvPr/>
          </p:nvSpPr>
          <p:spPr>
            <a:xfrm>
              <a:off x="21290512" y="12654240"/>
              <a:ext cx="280483" cy="12843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51" name="Group 50">
            <a:extLst>
              <a:ext uri="{FF2B5EF4-FFF2-40B4-BE49-F238E27FC236}">
                <a16:creationId xmlns:a16="http://schemas.microsoft.com/office/drawing/2014/main" id="{1E3F4190-8877-0545-A52A-CB12BD291DA6}"/>
              </a:ext>
            </a:extLst>
          </p:cNvPr>
          <p:cNvGrpSpPr/>
          <p:nvPr/>
        </p:nvGrpSpPr>
        <p:grpSpPr>
          <a:xfrm>
            <a:off x="7560676" y="15026591"/>
            <a:ext cx="6450242" cy="3416300"/>
            <a:chOff x="7560676" y="15026591"/>
            <a:chExt cx="6450242" cy="3416300"/>
          </a:xfrm>
        </p:grpSpPr>
        <p:grpSp>
          <p:nvGrpSpPr>
            <p:cNvPr id="19" name="Group 18">
              <a:extLst>
                <a:ext uri="{FF2B5EF4-FFF2-40B4-BE49-F238E27FC236}">
                  <a16:creationId xmlns:a16="http://schemas.microsoft.com/office/drawing/2014/main" id="{A4A9B43E-D974-C54B-BFE0-12058DEF69BA}"/>
                </a:ext>
              </a:extLst>
            </p:cNvPr>
            <p:cNvGrpSpPr/>
            <p:nvPr/>
          </p:nvGrpSpPr>
          <p:grpSpPr>
            <a:xfrm>
              <a:off x="7560676" y="15026591"/>
              <a:ext cx="6450242" cy="3416300"/>
              <a:chOff x="7560676" y="15026591"/>
              <a:chExt cx="6450242" cy="3416300"/>
            </a:xfrm>
          </p:grpSpPr>
          <p:pic>
            <p:nvPicPr>
              <p:cNvPr id="128" name="Picture 127" descr="Chart, waterfall chart&#10;&#10;Description automatically generated">
                <a:extLst>
                  <a:ext uri="{FF2B5EF4-FFF2-40B4-BE49-F238E27FC236}">
                    <a16:creationId xmlns:a16="http://schemas.microsoft.com/office/drawing/2014/main" id="{3325FD95-81E0-A545-8F5A-07D509EAEC7E}"/>
                  </a:ext>
                </a:extLst>
              </p:cNvPr>
              <p:cNvPicPr>
                <a:picLocks/>
              </p:cNvPicPr>
              <p:nvPr/>
            </p:nvPicPr>
            <p:blipFill>
              <a:blip r:embed="rId23"/>
              <a:stretch>
                <a:fillRect/>
              </a:stretch>
            </p:blipFill>
            <p:spPr>
              <a:xfrm>
                <a:off x="7560676" y="15026591"/>
                <a:ext cx="6450242" cy="3416300"/>
              </a:xfrm>
              <a:prstGeom prst="rect">
                <a:avLst/>
              </a:prstGeom>
            </p:spPr>
          </p:pic>
          <p:sp>
            <p:nvSpPr>
              <p:cNvPr id="80" name="Rectangle 79">
                <a:extLst>
                  <a:ext uri="{FF2B5EF4-FFF2-40B4-BE49-F238E27FC236}">
                    <a16:creationId xmlns:a16="http://schemas.microsoft.com/office/drawing/2014/main" id="{94F62E45-78F6-DD45-B7B9-C2240CA6EB69}"/>
                  </a:ext>
                </a:extLst>
              </p:cNvPr>
              <p:cNvSpPr/>
              <p:nvPr/>
            </p:nvSpPr>
            <p:spPr>
              <a:xfrm>
                <a:off x="10512689" y="15396756"/>
                <a:ext cx="1229473" cy="3527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27" name="Rectangle 126">
              <a:extLst>
                <a:ext uri="{FF2B5EF4-FFF2-40B4-BE49-F238E27FC236}">
                  <a16:creationId xmlns:a16="http://schemas.microsoft.com/office/drawing/2014/main" id="{28C5F1AA-E149-0240-9353-148827A824DF}"/>
                </a:ext>
              </a:extLst>
            </p:cNvPr>
            <p:cNvSpPr/>
            <p:nvPr/>
          </p:nvSpPr>
          <p:spPr>
            <a:xfrm>
              <a:off x="7796634" y="16486364"/>
              <a:ext cx="280483" cy="12843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52" name="Group 51">
            <a:extLst>
              <a:ext uri="{FF2B5EF4-FFF2-40B4-BE49-F238E27FC236}">
                <a16:creationId xmlns:a16="http://schemas.microsoft.com/office/drawing/2014/main" id="{832191DB-9B21-6546-99B2-31A4816AC207}"/>
              </a:ext>
            </a:extLst>
          </p:cNvPr>
          <p:cNvGrpSpPr/>
          <p:nvPr/>
        </p:nvGrpSpPr>
        <p:grpSpPr>
          <a:xfrm>
            <a:off x="7562166" y="18838561"/>
            <a:ext cx="6426502" cy="3420000"/>
            <a:chOff x="7562166" y="18838561"/>
            <a:chExt cx="6426502" cy="3420000"/>
          </a:xfrm>
        </p:grpSpPr>
        <p:grpSp>
          <p:nvGrpSpPr>
            <p:cNvPr id="27" name="Group 26">
              <a:extLst>
                <a:ext uri="{FF2B5EF4-FFF2-40B4-BE49-F238E27FC236}">
                  <a16:creationId xmlns:a16="http://schemas.microsoft.com/office/drawing/2014/main" id="{1D0DBFBB-70CD-4E40-94B3-7B06E714F70D}"/>
                </a:ext>
              </a:extLst>
            </p:cNvPr>
            <p:cNvGrpSpPr/>
            <p:nvPr/>
          </p:nvGrpSpPr>
          <p:grpSpPr>
            <a:xfrm>
              <a:off x="7562166" y="18838561"/>
              <a:ext cx="6426502" cy="3420000"/>
              <a:chOff x="7562166" y="18838561"/>
              <a:chExt cx="6426502" cy="3420000"/>
            </a:xfrm>
          </p:grpSpPr>
          <p:pic>
            <p:nvPicPr>
              <p:cNvPr id="13" name="Picture 12" descr="Chart, waterfall chart&#10;&#10;Description automatically generated">
                <a:extLst>
                  <a:ext uri="{FF2B5EF4-FFF2-40B4-BE49-F238E27FC236}">
                    <a16:creationId xmlns:a16="http://schemas.microsoft.com/office/drawing/2014/main" id="{2E8AD20C-5DA1-4F47-B521-BEFF9B10F954}"/>
                  </a:ext>
                </a:extLst>
              </p:cNvPr>
              <p:cNvPicPr>
                <a:picLocks/>
              </p:cNvPicPr>
              <p:nvPr/>
            </p:nvPicPr>
            <p:blipFill>
              <a:blip r:embed="rId24"/>
              <a:stretch>
                <a:fillRect/>
              </a:stretch>
            </p:blipFill>
            <p:spPr>
              <a:xfrm>
                <a:off x="7562166" y="18838561"/>
                <a:ext cx="6426502" cy="3420000"/>
              </a:xfrm>
              <a:prstGeom prst="rect">
                <a:avLst/>
              </a:prstGeom>
            </p:spPr>
          </p:pic>
          <p:sp>
            <p:nvSpPr>
              <p:cNvPr id="94" name="Rectangle 93">
                <a:extLst>
                  <a:ext uri="{FF2B5EF4-FFF2-40B4-BE49-F238E27FC236}">
                    <a16:creationId xmlns:a16="http://schemas.microsoft.com/office/drawing/2014/main" id="{82714AB1-37ED-B54B-B3F7-EE40C8BC6153}"/>
                  </a:ext>
                </a:extLst>
              </p:cNvPr>
              <p:cNvSpPr/>
              <p:nvPr/>
            </p:nvSpPr>
            <p:spPr>
              <a:xfrm>
                <a:off x="10496413" y="19206821"/>
                <a:ext cx="1229473" cy="3527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29" name="Rectangle 128">
              <a:extLst>
                <a:ext uri="{FF2B5EF4-FFF2-40B4-BE49-F238E27FC236}">
                  <a16:creationId xmlns:a16="http://schemas.microsoft.com/office/drawing/2014/main" id="{3F7EBEA6-68C4-1649-ACCC-6F999F82E976}"/>
                </a:ext>
              </a:extLst>
            </p:cNvPr>
            <p:cNvSpPr/>
            <p:nvPr/>
          </p:nvSpPr>
          <p:spPr>
            <a:xfrm>
              <a:off x="7729269" y="20338176"/>
              <a:ext cx="280483" cy="12843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53" name="Group 52">
            <a:extLst>
              <a:ext uri="{FF2B5EF4-FFF2-40B4-BE49-F238E27FC236}">
                <a16:creationId xmlns:a16="http://schemas.microsoft.com/office/drawing/2014/main" id="{BA2DAE5A-1C7B-6B45-BF07-200425BE15D5}"/>
              </a:ext>
            </a:extLst>
          </p:cNvPr>
          <p:cNvGrpSpPr/>
          <p:nvPr/>
        </p:nvGrpSpPr>
        <p:grpSpPr>
          <a:xfrm>
            <a:off x="7590786" y="22674933"/>
            <a:ext cx="6437984" cy="3420000"/>
            <a:chOff x="7590786" y="22674933"/>
            <a:chExt cx="6437984" cy="3420000"/>
          </a:xfrm>
        </p:grpSpPr>
        <p:grpSp>
          <p:nvGrpSpPr>
            <p:cNvPr id="28" name="Group 27">
              <a:extLst>
                <a:ext uri="{FF2B5EF4-FFF2-40B4-BE49-F238E27FC236}">
                  <a16:creationId xmlns:a16="http://schemas.microsoft.com/office/drawing/2014/main" id="{5D8F207C-6BB0-DC43-B76F-33B6ED0A27CC}"/>
                </a:ext>
              </a:extLst>
            </p:cNvPr>
            <p:cNvGrpSpPr/>
            <p:nvPr/>
          </p:nvGrpSpPr>
          <p:grpSpPr>
            <a:xfrm>
              <a:off x="7590786" y="22674933"/>
              <a:ext cx="6437984" cy="3420000"/>
              <a:chOff x="7590786" y="22674933"/>
              <a:chExt cx="6437984" cy="3420000"/>
            </a:xfrm>
          </p:grpSpPr>
          <p:pic>
            <p:nvPicPr>
              <p:cNvPr id="66" name="Picture 65" descr="Chart, waterfall chart&#10;&#10;Description automatically generated">
                <a:extLst>
                  <a:ext uri="{FF2B5EF4-FFF2-40B4-BE49-F238E27FC236}">
                    <a16:creationId xmlns:a16="http://schemas.microsoft.com/office/drawing/2014/main" id="{8C5E15E0-D143-3F42-83CC-C34BE14693BA}"/>
                  </a:ext>
                </a:extLst>
              </p:cNvPr>
              <p:cNvPicPr>
                <a:picLocks/>
              </p:cNvPicPr>
              <p:nvPr/>
            </p:nvPicPr>
            <p:blipFill>
              <a:blip r:embed="rId25"/>
              <a:stretch>
                <a:fillRect/>
              </a:stretch>
            </p:blipFill>
            <p:spPr>
              <a:xfrm>
                <a:off x="7590786" y="22674933"/>
                <a:ext cx="6437984" cy="3420000"/>
              </a:xfrm>
              <a:prstGeom prst="rect">
                <a:avLst/>
              </a:prstGeom>
            </p:spPr>
          </p:pic>
          <p:sp>
            <p:nvSpPr>
              <p:cNvPr id="97" name="Rectangle 96">
                <a:extLst>
                  <a:ext uri="{FF2B5EF4-FFF2-40B4-BE49-F238E27FC236}">
                    <a16:creationId xmlns:a16="http://schemas.microsoft.com/office/drawing/2014/main" id="{E2A1AB11-7149-F345-83C1-D214741B8E67}"/>
                  </a:ext>
                </a:extLst>
              </p:cNvPr>
              <p:cNvSpPr/>
              <p:nvPr/>
            </p:nvSpPr>
            <p:spPr>
              <a:xfrm>
                <a:off x="10552926" y="23104663"/>
                <a:ext cx="1229473" cy="3527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31" name="Rectangle 130">
              <a:extLst>
                <a:ext uri="{FF2B5EF4-FFF2-40B4-BE49-F238E27FC236}">
                  <a16:creationId xmlns:a16="http://schemas.microsoft.com/office/drawing/2014/main" id="{D4313CB7-3F21-A348-8AFA-B42AE14ABEB0}"/>
                </a:ext>
              </a:extLst>
            </p:cNvPr>
            <p:cNvSpPr/>
            <p:nvPr/>
          </p:nvSpPr>
          <p:spPr>
            <a:xfrm>
              <a:off x="7724779" y="23915707"/>
              <a:ext cx="280483" cy="12843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58" name="Group 57">
            <a:extLst>
              <a:ext uri="{FF2B5EF4-FFF2-40B4-BE49-F238E27FC236}">
                <a16:creationId xmlns:a16="http://schemas.microsoft.com/office/drawing/2014/main" id="{74BB373F-DEB4-9E43-BCFD-A2CFCB0D416E}"/>
              </a:ext>
            </a:extLst>
          </p:cNvPr>
          <p:cNvGrpSpPr/>
          <p:nvPr/>
        </p:nvGrpSpPr>
        <p:grpSpPr>
          <a:xfrm>
            <a:off x="7590786" y="26514475"/>
            <a:ext cx="6434554" cy="3600000"/>
            <a:chOff x="7590786" y="26514475"/>
            <a:chExt cx="6434554" cy="3600000"/>
          </a:xfrm>
        </p:grpSpPr>
        <p:grpSp>
          <p:nvGrpSpPr>
            <p:cNvPr id="29" name="Group 28">
              <a:extLst>
                <a:ext uri="{FF2B5EF4-FFF2-40B4-BE49-F238E27FC236}">
                  <a16:creationId xmlns:a16="http://schemas.microsoft.com/office/drawing/2014/main" id="{AAE8CED5-32B5-1848-97C7-F209E999F96A}"/>
                </a:ext>
              </a:extLst>
            </p:cNvPr>
            <p:cNvGrpSpPr/>
            <p:nvPr/>
          </p:nvGrpSpPr>
          <p:grpSpPr>
            <a:xfrm>
              <a:off x="7590786" y="26514475"/>
              <a:ext cx="6434554" cy="3600000"/>
              <a:chOff x="7590786" y="26514475"/>
              <a:chExt cx="6434554" cy="3600000"/>
            </a:xfrm>
          </p:grpSpPr>
          <p:pic>
            <p:nvPicPr>
              <p:cNvPr id="114" name="Picture 113" descr="Chart, waterfall chart&#10;&#10;Description automatically generated">
                <a:extLst>
                  <a:ext uri="{FF2B5EF4-FFF2-40B4-BE49-F238E27FC236}">
                    <a16:creationId xmlns:a16="http://schemas.microsoft.com/office/drawing/2014/main" id="{61EA3CA7-A75D-EC48-A9E9-73A66E90E86B}"/>
                  </a:ext>
                </a:extLst>
              </p:cNvPr>
              <p:cNvPicPr>
                <a:picLocks/>
              </p:cNvPicPr>
              <p:nvPr/>
            </p:nvPicPr>
            <p:blipFill>
              <a:blip r:embed="rId26"/>
              <a:stretch>
                <a:fillRect/>
              </a:stretch>
            </p:blipFill>
            <p:spPr>
              <a:xfrm>
                <a:off x="7590786" y="26514475"/>
                <a:ext cx="6434554" cy="3600000"/>
              </a:xfrm>
              <a:prstGeom prst="rect">
                <a:avLst/>
              </a:prstGeom>
            </p:spPr>
          </p:pic>
          <p:sp>
            <p:nvSpPr>
              <p:cNvPr id="98" name="Rectangle 97">
                <a:extLst>
                  <a:ext uri="{FF2B5EF4-FFF2-40B4-BE49-F238E27FC236}">
                    <a16:creationId xmlns:a16="http://schemas.microsoft.com/office/drawing/2014/main" id="{3BF41F45-E93A-0645-B53D-20946E9E7884}"/>
                  </a:ext>
                </a:extLst>
              </p:cNvPr>
              <p:cNvSpPr/>
              <p:nvPr/>
            </p:nvSpPr>
            <p:spPr>
              <a:xfrm>
                <a:off x="10549719" y="26914510"/>
                <a:ext cx="1229473" cy="3527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33" name="Rectangle 132">
              <a:extLst>
                <a:ext uri="{FF2B5EF4-FFF2-40B4-BE49-F238E27FC236}">
                  <a16:creationId xmlns:a16="http://schemas.microsoft.com/office/drawing/2014/main" id="{25F01AF5-55A5-BF49-A372-B5172F17D8C3}"/>
                </a:ext>
              </a:extLst>
            </p:cNvPr>
            <p:cNvSpPr/>
            <p:nvPr/>
          </p:nvSpPr>
          <p:spPr>
            <a:xfrm>
              <a:off x="7647327" y="27668603"/>
              <a:ext cx="280483" cy="12843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59" name="Group 58">
            <a:extLst>
              <a:ext uri="{FF2B5EF4-FFF2-40B4-BE49-F238E27FC236}">
                <a16:creationId xmlns:a16="http://schemas.microsoft.com/office/drawing/2014/main" id="{5BBC52FD-F382-2742-8FE3-599789BE5981}"/>
              </a:ext>
            </a:extLst>
          </p:cNvPr>
          <p:cNvGrpSpPr/>
          <p:nvPr/>
        </p:nvGrpSpPr>
        <p:grpSpPr>
          <a:xfrm>
            <a:off x="14652926" y="14997012"/>
            <a:ext cx="6364800" cy="3420000"/>
            <a:chOff x="14652926" y="14997012"/>
            <a:chExt cx="6364800" cy="3420000"/>
          </a:xfrm>
        </p:grpSpPr>
        <p:grpSp>
          <p:nvGrpSpPr>
            <p:cNvPr id="21" name="Group 20">
              <a:extLst>
                <a:ext uri="{FF2B5EF4-FFF2-40B4-BE49-F238E27FC236}">
                  <a16:creationId xmlns:a16="http://schemas.microsoft.com/office/drawing/2014/main" id="{F009C62F-03D8-1148-A697-98D843447C46}"/>
                </a:ext>
              </a:extLst>
            </p:cNvPr>
            <p:cNvGrpSpPr/>
            <p:nvPr/>
          </p:nvGrpSpPr>
          <p:grpSpPr>
            <a:xfrm>
              <a:off x="14652926" y="14997012"/>
              <a:ext cx="6364800" cy="3420000"/>
              <a:chOff x="14652926" y="14997012"/>
              <a:chExt cx="6364800" cy="3420000"/>
            </a:xfrm>
          </p:grpSpPr>
          <p:pic>
            <p:nvPicPr>
              <p:cNvPr id="130" name="Picture 129" descr="Chart, waterfall chart&#10;&#10;Description automatically generated">
                <a:extLst>
                  <a:ext uri="{FF2B5EF4-FFF2-40B4-BE49-F238E27FC236}">
                    <a16:creationId xmlns:a16="http://schemas.microsoft.com/office/drawing/2014/main" id="{BC4EBD83-17FC-0540-9F38-F789C76E1D02}"/>
                  </a:ext>
                </a:extLst>
              </p:cNvPr>
              <p:cNvPicPr>
                <a:picLocks/>
              </p:cNvPicPr>
              <p:nvPr/>
            </p:nvPicPr>
            <p:blipFill>
              <a:blip r:embed="rId27"/>
              <a:stretch>
                <a:fillRect/>
              </a:stretch>
            </p:blipFill>
            <p:spPr>
              <a:xfrm>
                <a:off x="14652926" y="14997012"/>
                <a:ext cx="6364800" cy="3420000"/>
              </a:xfrm>
              <a:prstGeom prst="rect">
                <a:avLst/>
              </a:prstGeom>
            </p:spPr>
          </p:pic>
          <p:sp>
            <p:nvSpPr>
              <p:cNvPr id="84" name="Rectangle 83">
                <a:extLst>
                  <a:ext uri="{FF2B5EF4-FFF2-40B4-BE49-F238E27FC236}">
                    <a16:creationId xmlns:a16="http://schemas.microsoft.com/office/drawing/2014/main" id="{67FBE4B5-3A33-4746-94BE-EFE464C5910E}"/>
                  </a:ext>
                </a:extLst>
              </p:cNvPr>
              <p:cNvSpPr/>
              <p:nvPr/>
            </p:nvSpPr>
            <p:spPr>
              <a:xfrm>
                <a:off x="17436694" y="15472664"/>
                <a:ext cx="1229473" cy="3527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34" name="Rectangle 133">
              <a:extLst>
                <a:ext uri="{FF2B5EF4-FFF2-40B4-BE49-F238E27FC236}">
                  <a16:creationId xmlns:a16="http://schemas.microsoft.com/office/drawing/2014/main" id="{F145A7E8-946A-1244-BAD6-4387F4E9D78D}"/>
                </a:ext>
              </a:extLst>
            </p:cNvPr>
            <p:cNvSpPr/>
            <p:nvPr/>
          </p:nvSpPr>
          <p:spPr>
            <a:xfrm>
              <a:off x="14709425" y="16486363"/>
              <a:ext cx="280483" cy="12843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60" name="Group 59">
            <a:extLst>
              <a:ext uri="{FF2B5EF4-FFF2-40B4-BE49-F238E27FC236}">
                <a16:creationId xmlns:a16="http://schemas.microsoft.com/office/drawing/2014/main" id="{59A4C7DE-4C05-CB4C-A600-112452BDFB79}"/>
              </a:ext>
            </a:extLst>
          </p:cNvPr>
          <p:cNvGrpSpPr/>
          <p:nvPr/>
        </p:nvGrpSpPr>
        <p:grpSpPr>
          <a:xfrm>
            <a:off x="14659207" y="18840411"/>
            <a:ext cx="6432898" cy="3416300"/>
            <a:chOff x="14727305" y="18840411"/>
            <a:chExt cx="6364800" cy="3416300"/>
          </a:xfrm>
        </p:grpSpPr>
        <p:grpSp>
          <p:nvGrpSpPr>
            <p:cNvPr id="31" name="Group 30">
              <a:extLst>
                <a:ext uri="{FF2B5EF4-FFF2-40B4-BE49-F238E27FC236}">
                  <a16:creationId xmlns:a16="http://schemas.microsoft.com/office/drawing/2014/main" id="{5389B677-F82B-8D49-9551-C898EFA7F1A8}"/>
                </a:ext>
              </a:extLst>
            </p:cNvPr>
            <p:cNvGrpSpPr/>
            <p:nvPr/>
          </p:nvGrpSpPr>
          <p:grpSpPr>
            <a:xfrm>
              <a:off x="14727305" y="18840411"/>
              <a:ext cx="6364800" cy="3416300"/>
              <a:chOff x="14727305" y="18840411"/>
              <a:chExt cx="6364800" cy="3416300"/>
            </a:xfrm>
          </p:grpSpPr>
          <p:pic>
            <p:nvPicPr>
              <p:cNvPr id="17" name="Picture 16" descr="Chart, waterfall chart&#10;&#10;Description automatically generated">
                <a:extLst>
                  <a:ext uri="{FF2B5EF4-FFF2-40B4-BE49-F238E27FC236}">
                    <a16:creationId xmlns:a16="http://schemas.microsoft.com/office/drawing/2014/main" id="{26DA52B2-6B4E-E647-922D-5BE62D2A9B85}"/>
                  </a:ext>
                </a:extLst>
              </p:cNvPr>
              <p:cNvPicPr>
                <a:picLocks/>
              </p:cNvPicPr>
              <p:nvPr/>
            </p:nvPicPr>
            <p:blipFill>
              <a:blip r:embed="rId28"/>
              <a:stretch>
                <a:fillRect/>
              </a:stretch>
            </p:blipFill>
            <p:spPr>
              <a:xfrm>
                <a:off x="14727305" y="18840411"/>
                <a:ext cx="6364800" cy="3416300"/>
              </a:xfrm>
              <a:prstGeom prst="rect">
                <a:avLst/>
              </a:prstGeom>
            </p:spPr>
          </p:pic>
          <p:sp>
            <p:nvSpPr>
              <p:cNvPr id="100" name="Rectangle 99">
                <a:extLst>
                  <a:ext uri="{FF2B5EF4-FFF2-40B4-BE49-F238E27FC236}">
                    <a16:creationId xmlns:a16="http://schemas.microsoft.com/office/drawing/2014/main" id="{6CB4E7E4-747B-0240-9FDA-5B5549FF8A0C}"/>
                  </a:ext>
                </a:extLst>
              </p:cNvPr>
              <p:cNvSpPr/>
              <p:nvPr/>
            </p:nvSpPr>
            <p:spPr>
              <a:xfrm>
                <a:off x="17632482" y="19260593"/>
                <a:ext cx="1229473" cy="3527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35" name="Rectangle 134">
              <a:extLst>
                <a:ext uri="{FF2B5EF4-FFF2-40B4-BE49-F238E27FC236}">
                  <a16:creationId xmlns:a16="http://schemas.microsoft.com/office/drawing/2014/main" id="{F1932CFC-3A4E-674F-92BD-735D3B87D8A6}"/>
                </a:ext>
              </a:extLst>
            </p:cNvPr>
            <p:cNvSpPr/>
            <p:nvPr/>
          </p:nvSpPr>
          <p:spPr>
            <a:xfrm>
              <a:off x="14760771" y="20291941"/>
              <a:ext cx="280483" cy="12843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61" name="Group 60">
            <a:extLst>
              <a:ext uri="{FF2B5EF4-FFF2-40B4-BE49-F238E27FC236}">
                <a16:creationId xmlns:a16="http://schemas.microsoft.com/office/drawing/2014/main" id="{0AB034C5-63E7-CD42-8A8E-3C1B28213026}"/>
              </a:ext>
            </a:extLst>
          </p:cNvPr>
          <p:cNvGrpSpPr/>
          <p:nvPr/>
        </p:nvGrpSpPr>
        <p:grpSpPr>
          <a:xfrm>
            <a:off x="14779104" y="22674933"/>
            <a:ext cx="6364800" cy="3420000"/>
            <a:chOff x="14779104" y="22674933"/>
            <a:chExt cx="6364800" cy="3420000"/>
          </a:xfrm>
        </p:grpSpPr>
        <p:grpSp>
          <p:nvGrpSpPr>
            <p:cNvPr id="35" name="Group 34">
              <a:extLst>
                <a:ext uri="{FF2B5EF4-FFF2-40B4-BE49-F238E27FC236}">
                  <a16:creationId xmlns:a16="http://schemas.microsoft.com/office/drawing/2014/main" id="{E1AC16ED-089F-014F-8802-AE4162C80752}"/>
                </a:ext>
              </a:extLst>
            </p:cNvPr>
            <p:cNvGrpSpPr/>
            <p:nvPr/>
          </p:nvGrpSpPr>
          <p:grpSpPr>
            <a:xfrm>
              <a:off x="14779104" y="22674933"/>
              <a:ext cx="6364800" cy="3420000"/>
              <a:chOff x="14779104" y="22674933"/>
              <a:chExt cx="6364800" cy="3420000"/>
            </a:xfrm>
          </p:grpSpPr>
          <p:pic>
            <p:nvPicPr>
              <p:cNvPr id="81" name="Picture 80" descr="Chart, waterfall chart&#10;&#10;Description automatically generated">
                <a:extLst>
                  <a:ext uri="{FF2B5EF4-FFF2-40B4-BE49-F238E27FC236}">
                    <a16:creationId xmlns:a16="http://schemas.microsoft.com/office/drawing/2014/main" id="{E0E30830-7C2A-7B48-8C9E-7E265BF00771}"/>
                  </a:ext>
                </a:extLst>
              </p:cNvPr>
              <p:cNvPicPr>
                <a:picLocks/>
              </p:cNvPicPr>
              <p:nvPr/>
            </p:nvPicPr>
            <p:blipFill>
              <a:blip r:embed="rId29"/>
              <a:stretch>
                <a:fillRect/>
              </a:stretch>
            </p:blipFill>
            <p:spPr>
              <a:xfrm>
                <a:off x="14779104" y="22674933"/>
                <a:ext cx="6364800" cy="3420000"/>
              </a:xfrm>
              <a:prstGeom prst="rect">
                <a:avLst/>
              </a:prstGeom>
            </p:spPr>
          </p:pic>
          <p:sp>
            <p:nvSpPr>
              <p:cNvPr id="105" name="Rectangle 104">
                <a:extLst>
                  <a:ext uri="{FF2B5EF4-FFF2-40B4-BE49-F238E27FC236}">
                    <a16:creationId xmlns:a16="http://schemas.microsoft.com/office/drawing/2014/main" id="{ED40BD8C-8D49-9642-9039-41410073E790}"/>
                  </a:ext>
                </a:extLst>
              </p:cNvPr>
              <p:cNvSpPr/>
              <p:nvPr/>
            </p:nvSpPr>
            <p:spPr>
              <a:xfrm>
                <a:off x="17682685" y="23043669"/>
                <a:ext cx="1229473" cy="3527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36" name="Rectangle 135">
              <a:extLst>
                <a:ext uri="{FF2B5EF4-FFF2-40B4-BE49-F238E27FC236}">
                  <a16:creationId xmlns:a16="http://schemas.microsoft.com/office/drawing/2014/main" id="{EABDDF4F-A28A-3E4F-AF7B-41225FB61ADE}"/>
                </a:ext>
              </a:extLst>
            </p:cNvPr>
            <p:cNvSpPr/>
            <p:nvPr/>
          </p:nvSpPr>
          <p:spPr>
            <a:xfrm>
              <a:off x="14848202" y="24131640"/>
              <a:ext cx="280483" cy="12843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62" name="Group 61">
            <a:extLst>
              <a:ext uri="{FF2B5EF4-FFF2-40B4-BE49-F238E27FC236}">
                <a16:creationId xmlns:a16="http://schemas.microsoft.com/office/drawing/2014/main" id="{EFDC3D1E-BE02-E649-B16D-0F3ECCC46BDE}"/>
              </a:ext>
            </a:extLst>
          </p:cNvPr>
          <p:cNvGrpSpPr/>
          <p:nvPr/>
        </p:nvGrpSpPr>
        <p:grpSpPr>
          <a:xfrm>
            <a:off x="14620529" y="26510798"/>
            <a:ext cx="6365122" cy="3600000"/>
            <a:chOff x="14620529" y="26510798"/>
            <a:chExt cx="6365122" cy="3600000"/>
          </a:xfrm>
        </p:grpSpPr>
        <p:grpSp>
          <p:nvGrpSpPr>
            <p:cNvPr id="30" name="Group 29">
              <a:extLst>
                <a:ext uri="{FF2B5EF4-FFF2-40B4-BE49-F238E27FC236}">
                  <a16:creationId xmlns:a16="http://schemas.microsoft.com/office/drawing/2014/main" id="{651245FE-847F-234C-8F28-425258A96078}"/>
                </a:ext>
              </a:extLst>
            </p:cNvPr>
            <p:cNvGrpSpPr/>
            <p:nvPr/>
          </p:nvGrpSpPr>
          <p:grpSpPr>
            <a:xfrm>
              <a:off x="14620851" y="26510798"/>
              <a:ext cx="6364800" cy="3600000"/>
              <a:chOff x="14620851" y="26510798"/>
              <a:chExt cx="6364800" cy="3600000"/>
            </a:xfrm>
          </p:grpSpPr>
          <p:pic>
            <p:nvPicPr>
              <p:cNvPr id="120" name="Picture 119" descr="Chart, waterfall chart&#10;&#10;Description automatically generated">
                <a:extLst>
                  <a:ext uri="{FF2B5EF4-FFF2-40B4-BE49-F238E27FC236}">
                    <a16:creationId xmlns:a16="http://schemas.microsoft.com/office/drawing/2014/main" id="{31FE9496-01DB-9249-9851-FED75FC24954}"/>
                  </a:ext>
                </a:extLst>
              </p:cNvPr>
              <p:cNvPicPr>
                <a:picLocks/>
              </p:cNvPicPr>
              <p:nvPr/>
            </p:nvPicPr>
            <p:blipFill>
              <a:blip r:embed="rId30"/>
              <a:stretch>
                <a:fillRect/>
              </a:stretch>
            </p:blipFill>
            <p:spPr>
              <a:xfrm>
                <a:off x="14620851" y="26510798"/>
                <a:ext cx="6364800" cy="3600000"/>
              </a:xfrm>
              <a:prstGeom prst="rect">
                <a:avLst/>
              </a:prstGeom>
            </p:spPr>
          </p:pic>
          <p:sp>
            <p:nvSpPr>
              <p:cNvPr id="99" name="Rectangle 98">
                <a:extLst>
                  <a:ext uri="{FF2B5EF4-FFF2-40B4-BE49-F238E27FC236}">
                    <a16:creationId xmlns:a16="http://schemas.microsoft.com/office/drawing/2014/main" id="{4730E167-EEAD-3246-8F71-EA98B1928CC4}"/>
                  </a:ext>
                </a:extLst>
              </p:cNvPr>
              <p:cNvSpPr/>
              <p:nvPr/>
            </p:nvSpPr>
            <p:spPr>
              <a:xfrm>
                <a:off x="17356056" y="26878718"/>
                <a:ext cx="1229473" cy="3527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37" name="Rectangle 136">
              <a:extLst>
                <a:ext uri="{FF2B5EF4-FFF2-40B4-BE49-F238E27FC236}">
                  <a16:creationId xmlns:a16="http://schemas.microsoft.com/office/drawing/2014/main" id="{B01B5CC6-B178-F84F-976E-5C80F3C10839}"/>
                </a:ext>
              </a:extLst>
            </p:cNvPr>
            <p:cNvSpPr/>
            <p:nvPr/>
          </p:nvSpPr>
          <p:spPr>
            <a:xfrm>
              <a:off x="14620529" y="27868840"/>
              <a:ext cx="280483" cy="12843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63" name="Group 62">
            <a:extLst>
              <a:ext uri="{FF2B5EF4-FFF2-40B4-BE49-F238E27FC236}">
                <a16:creationId xmlns:a16="http://schemas.microsoft.com/office/drawing/2014/main" id="{61A465F5-C922-5344-B133-D4CF82CA988A}"/>
              </a:ext>
            </a:extLst>
          </p:cNvPr>
          <p:cNvGrpSpPr/>
          <p:nvPr/>
        </p:nvGrpSpPr>
        <p:grpSpPr>
          <a:xfrm>
            <a:off x="21136006" y="26510798"/>
            <a:ext cx="6522881" cy="3600000"/>
            <a:chOff x="21136006" y="26510798"/>
            <a:chExt cx="6522881" cy="3600000"/>
          </a:xfrm>
        </p:grpSpPr>
        <p:grpSp>
          <p:nvGrpSpPr>
            <p:cNvPr id="41" name="Group 40">
              <a:extLst>
                <a:ext uri="{FF2B5EF4-FFF2-40B4-BE49-F238E27FC236}">
                  <a16:creationId xmlns:a16="http://schemas.microsoft.com/office/drawing/2014/main" id="{FFCE4ED5-587F-2947-9637-5805A2C576DE}"/>
                </a:ext>
              </a:extLst>
            </p:cNvPr>
            <p:cNvGrpSpPr/>
            <p:nvPr/>
          </p:nvGrpSpPr>
          <p:grpSpPr>
            <a:xfrm>
              <a:off x="21136006" y="26510798"/>
              <a:ext cx="6522881" cy="3600000"/>
              <a:chOff x="21136006" y="26510798"/>
              <a:chExt cx="6522881" cy="3600000"/>
            </a:xfrm>
          </p:grpSpPr>
          <p:pic>
            <p:nvPicPr>
              <p:cNvPr id="124" name="Picture 123" descr="Chart, waterfall chart&#10;&#10;Description automatically generated">
                <a:extLst>
                  <a:ext uri="{FF2B5EF4-FFF2-40B4-BE49-F238E27FC236}">
                    <a16:creationId xmlns:a16="http://schemas.microsoft.com/office/drawing/2014/main" id="{E0D349FC-2892-F94F-9A2F-D61E6FF74155}"/>
                  </a:ext>
                </a:extLst>
              </p:cNvPr>
              <p:cNvPicPr>
                <a:picLocks/>
              </p:cNvPicPr>
              <p:nvPr/>
            </p:nvPicPr>
            <p:blipFill>
              <a:blip r:embed="rId31"/>
              <a:stretch>
                <a:fillRect/>
              </a:stretch>
            </p:blipFill>
            <p:spPr>
              <a:xfrm>
                <a:off x="21136006" y="26510798"/>
                <a:ext cx="6522881" cy="3600000"/>
              </a:xfrm>
              <a:prstGeom prst="rect">
                <a:avLst/>
              </a:prstGeom>
            </p:spPr>
          </p:pic>
          <p:sp>
            <p:nvSpPr>
              <p:cNvPr id="106" name="Rectangle 105">
                <a:extLst>
                  <a:ext uri="{FF2B5EF4-FFF2-40B4-BE49-F238E27FC236}">
                    <a16:creationId xmlns:a16="http://schemas.microsoft.com/office/drawing/2014/main" id="{43303764-5E2F-9048-848A-088921477177}"/>
                  </a:ext>
                </a:extLst>
              </p:cNvPr>
              <p:cNvSpPr/>
              <p:nvPr/>
            </p:nvSpPr>
            <p:spPr>
              <a:xfrm>
                <a:off x="24268847" y="26908005"/>
                <a:ext cx="1229473" cy="3527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38" name="Rectangle 137">
              <a:extLst>
                <a:ext uri="{FF2B5EF4-FFF2-40B4-BE49-F238E27FC236}">
                  <a16:creationId xmlns:a16="http://schemas.microsoft.com/office/drawing/2014/main" id="{F94E5D28-8B18-E541-A889-3B6258D7A9BF}"/>
                </a:ext>
              </a:extLst>
            </p:cNvPr>
            <p:cNvSpPr/>
            <p:nvPr/>
          </p:nvSpPr>
          <p:spPr>
            <a:xfrm>
              <a:off x="21300679" y="27901589"/>
              <a:ext cx="280483" cy="12843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65" name="Group 64">
            <a:extLst>
              <a:ext uri="{FF2B5EF4-FFF2-40B4-BE49-F238E27FC236}">
                <a16:creationId xmlns:a16="http://schemas.microsoft.com/office/drawing/2014/main" id="{67D5E157-5E68-F544-9FCB-CC24DDBAD5FF}"/>
              </a:ext>
            </a:extLst>
          </p:cNvPr>
          <p:cNvGrpSpPr/>
          <p:nvPr/>
        </p:nvGrpSpPr>
        <p:grpSpPr>
          <a:xfrm>
            <a:off x="21118094" y="22679845"/>
            <a:ext cx="6518052" cy="3420000"/>
            <a:chOff x="21118094" y="22679845"/>
            <a:chExt cx="6518052" cy="3420000"/>
          </a:xfrm>
        </p:grpSpPr>
        <p:grpSp>
          <p:nvGrpSpPr>
            <p:cNvPr id="44" name="Group 43">
              <a:extLst>
                <a:ext uri="{FF2B5EF4-FFF2-40B4-BE49-F238E27FC236}">
                  <a16:creationId xmlns:a16="http://schemas.microsoft.com/office/drawing/2014/main" id="{F98C9100-BC4E-414E-94FF-D215737438ED}"/>
                </a:ext>
              </a:extLst>
            </p:cNvPr>
            <p:cNvGrpSpPr/>
            <p:nvPr/>
          </p:nvGrpSpPr>
          <p:grpSpPr>
            <a:xfrm>
              <a:off x="21118094" y="22679845"/>
              <a:ext cx="6518052" cy="3420000"/>
              <a:chOff x="21118094" y="22679845"/>
              <a:chExt cx="6518052" cy="3420000"/>
            </a:xfrm>
          </p:grpSpPr>
          <p:pic>
            <p:nvPicPr>
              <p:cNvPr id="89" name="Picture 88" descr="Chart, waterfall chart&#10;&#10;Description automatically generated">
                <a:extLst>
                  <a:ext uri="{FF2B5EF4-FFF2-40B4-BE49-F238E27FC236}">
                    <a16:creationId xmlns:a16="http://schemas.microsoft.com/office/drawing/2014/main" id="{30174F58-FFFC-6443-917A-D5A7DB7E473B}"/>
                  </a:ext>
                </a:extLst>
              </p:cNvPr>
              <p:cNvPicPr>
                <a:picLocks/>
              </p:cNvPicPr>
              <p:nvPr/>
            </p:nvPicPr>
            <p:blipFill>
              <a:blip r:embed="rId32"/>
              <a:stretch>
                <a:fillRect/>
              </a:stretch>
            </p:blipFill>
            <p:spPr>
              <a:xfrm>
                <a:off x="21118094" y="22679845"/>
                <a:ext cx="6518052" cy="3420000"/>
              </a:xfrm>
              <a:prstGeom prst="rect">
                <a:avLst/>
              </a:prstGeom>
            </p:spPr>
          </p:pic>
          <p:sp>
            <p:nvSpPr>
              <p:cNvPr id="110" name="Rectangle 109">
                <a:extLst>
                  <a:ext uri="{FF2B5EF4-FFF2-40B4-BE49-F238E27FC236}">
                    <a16:creationId xmlns:a16="http://schemas.microsoft.com/office/drawing/2014/main" id="{BC857669-D91A-F647-A3F7-FA6E05AFC092}"/>
                  </a:ext>
                </a:extLst>
              </p:cNvPr>
              <p:cNvSpPr/>
              <p:nvPr/>
            </p:nvSpPr>
            <p:spPr>
              <a:xfrm>
                <a:off x="23959624" y="23104663"/>
                <a:ext cx="1229473" cy="3527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39" name="Rectangle 138">
              <a:extLst>
                <a:ext uri="{FF2B5EF4-FFF2-40B4-BE49-F238E27FC236}">
                  <a16:creationId xmlns:a16="http://schemas.microsoft.com/office/drawing/2014/main" id="{14040101-1342-B341-9795-4482959EC9A7}"/>
                </a:ext>
              </a:extLst>
            </p:cNvPr>
            <p:cNvSpPr/>
            <p:nvPr/>
          </p:nvSpPr>
          <p:spPr>
            <a:xfrm>
              <a:off x="21241245" y="24068755"/>
              <a:ext cx="280483" cy="12843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70" name="Group 69">
            <a:extLst>
              <a:ext uri="{FF2B5EF4-FFF2-40B4-BE49-F238E27FC236}">
                <a16:creationId xmlns:a16="http://schemas.microsoft.com/office/drawing/2014/main" id="{BC7B6E70-1EF2-4A47-9CBB-9ECD4DADEE4E}"/>
              </a:ext>
            </a:extLst>
          </p:cNvPr>
          <p:cNvGrpSpPr/>
          <p:nvPr/>
        </p:nvGrpSpPr>
        <p:grpSpPr>
          <a:xfrm>
            <a:off x="21136006" y="18843980"/>
            <a:ext cx="6499100" cy="3420000"/>
            <a:chOff x="21270306" y="18843980"/>
            <a:chExt cx="6364800" cy="3420000"/>
          </a:xfrm>
        </p:grpSpPr>
        <p:grpSp>
          <p:nvGrpSpPr>
            <p:cNvPr id="42" name="Group 41">
              <a:extLst>
                <a:ext uri="{FF2B5EF4-FFF2-40B4-BE49-F238E27FC236}">
                  <a16:creationId xmlns:a16="http://schemas.microsoft.com/office/drawing/2014/main" id="{233ED299-C8C0-9E4B-8D9A-A03E09D2A5BC}"/>
                </a:ext>
              </a:extLst>
            </p:cNvPr>
            <p:cNvGrpSpPr/>
            <p:nvPr/>
          </p:nvGrpSpPr>
          <p:grpSpPr>
            <a:xfrm>
              <a:off x="21270306" y="18843980"/>
              <a:ext cx="6364800" cy="3420000"/>
              <a:chOff x="21270306" y="18843980"/>
              <a:chExt cx="6364800" cy="3420000"/>
            </a:xfrm>
          </p:grpSpPr>
          <p:pic>
            <p:nvPicPr>
              <p:cNvPr id="20" name="Picture 19" descr="Chart, waterfall chart&#10;&#10;Description automatically generated">
                <a:extLst>
                  <a:ext uri="{FF2B5EF4-FFF2-40B4-BE49-F238E27FC236}">
                    <a16:creationId xmlns:a16="http://schemas.microsoft.com/office/drawing/2014/main" id="{DADAAD84-7DE9-A743-BE7E-144A51AAE148}"/>
                  </a:ext>
                </a:extLst>
              </p:cNvPr>
              <p:cNvPicPr>
                <a:picLocks/>
              </p:cNvPicPr>
              <p:nvPr/>
            </p:nvPicPr>
            <p:blipFill>
              <a:blip r:embed="rId33"/>
              <a:stretch>
                <a:fillRect/>
              </a:stretch>
            </p:blipFill>
            <p:spPr>
              <a:xfrm>
                <a:off x="21270306" y="18843980"/>
                <a:ext cx="6364800" cy="3420000"/>
              </a:xfrm>
              <a:prstGeom prst="rect">
                <a:avLst/>
              </a:prstGeom>
            </p:spPr>
          </p:pic>
          <p:sp>
            <p:nvSpPr>
              <p:cNvPr id="107" name="Rectangle 106">
                <a:extLst>
                  <a:ext uri="{FF2B5EF4-FFF2-40B4-BE49-F238E27FC236}">
                    <a16:creationId xmlns:a16="http://schemas.microsoft.com/office/drawing/2014/main" id="{B6D11810-56ED-B848-9BF7-A08508781377}"/>
                  </a:ext>
                </a:extLst>
              </p:cNvPr>
              <p:cNvSpPr/>
              <p:nvPr/>
            </p:nvSpPr>
            <p:spPr>
              <a:xfrm>
                <a:off x="24219389" y="19309190"/>
                <a:ext cx="1229473" cy="3527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40" name="Rectangle 139">
              <a:extLst>
                <a:ext uri="{FF2B5EF4-FFF2-40B4-BE49-F238E27FC236}">
                  <a16:creationId xmlns:a16="http://schemas.microsoft.com/office/drawing/2014/main" id="{FED3E8F4-D764-A842-913B-201DE9091B9C}"/>
                </a:ext>
              </a:extLst>
            </p:cNvPr>
            <p:cNvSpPr/>
            <p:nvPr/>
          </p:nvSpPr>
          <p:spPr>
            <a:xfrm>
              <a:off x="21322048" y="20220403"/>
              <a:ext cx="280483" cy="12843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73" name="Group 72">
            <a:extLst>
              <a:ext uri="{FF2B5EF4-FFF2-40B4-BE49-F238E27FC236}">
                <a16:creationId xmlns:a16="http://schemas.microsoft.com/office/drawing/2014/main" id="{DF30CB58-59F1-AB42-8864-009B64A0C523}"/>
              </a:ext>
            </a:extLst>
          </p:cNvPr>
          <p:cNvGrpSpPr/>
          <p:nvPr/>
        </p:nvGrpSpPr>
        <p:grpSpPr>
          <a:xfrm>
            <a:off x="21163457" y="15005895"/>
            <a:ext cx="6364800" cy="3420000"/>
            <a:chOff x="21163457" y="15005895"/>
            <a:chExt cx="6364800" cy="3420000"/>
          </a:xfrm>
        </p:grpSpPr>
        <p:grpSp>
          <p:nvGrpSpPr>
            <p:cNvPr id="22" name="Group 21">
              <a:extLst>
                <a:ext uri="{FF2B5EF4-FFF2-40B4-BE49-F238E27FC236}">
                  <a16:creationId xmlns:a16="http://schemas.microsoft.com/office/drawing/2014/main" id="{D101698C-71DC-3647-BF96-8B226A2F3209}"/>
                </a:ext>
              </a:extLst>
            </p:cNvPr>
            <p:cNvGrpSpPr/>
            <p:nvPr/>
          </p:nvGrpSpPr>
          <p:grpSpPr>
            <a:xfrm>
              <a:off x="21163457" y="15005895"/>
              <a:ext cx="6364800" cy="3420000"/>
              <a:chOff x="21163457" y="15005895"/>
              <a:chExt cx="6364800" cy="3420000"/>
            </a:xfrm>
          </p:grpSpPr>
          <p:pic>
            <p:nvPicPr>
              <p:cNvPr id="132" name="Picture 131" descr="Chart, waterfall chart&#10;&#10;Description automatically generated">
                <a:extLst>
                  <a:ext uri="{FF2B5EF4-FFF2-40B4-BE49-F238E27FC236}">
                    <a16:creationId xmlns:a16="http://schemas.microsoft.com/office/drawing/2014/main" id="{8FBD5D92-229E-A848-8640-8264ABA8949C}"/>
                  </a:ext>
                </a:extLst>
              </p:cNvPr>
              <p:cNvPicPr>
                <a:picLocks/>
              </p:cNvPicPr>
              <p:nvPr/>
            </p:nvPicPr>
            <p:blipFill rotWithShape="1">
              <a:blip r:embed="rId34"/>
              <a:srcRect b="2388"/>
              <a:stretch/>
            </p:blipFill>
            <p:spPr>
              <a:xfrm>
                <a:off x="21163457" y="15005895"/>
                <a:ext cx="6364800" cy="3420000"/>
              </a:xfrm>
              <a:prstGeom prst="rect">
                <a:avLst/>
              </a:prstGeom>
            </p:spPr>
          </p:pic>
          <p:sp>
            <p:nvSpPr>
              <p:cNvPr id="85" name="Rectangle 84">
                <a:extLst>
                  <a:ext uri="{FF2B5EF4-FFF2-40B4-BE49-F238E27FC236}">
                    <a16:creationId xmlns:a16="http://schemas.microsoft.com/office/drawing/2014/main" id="{F1B0E138-D255-0747-ACC2-E76108AC4640}"/>
                  </a:ext>
                </a:extLst>
              </p:cNvPr>
              <p:cNvSpPr/>
              <p:nvPr/>
            </p:nvSpPr>
            <p:spPr>
              <a:xfrm>
                <a:off x="24162619" y="15446470"/>
                <a:ext cx="1229473" cy="3527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41" name="Rectangle 140">
              <a:extLst>
                <a:ext uri="{FF2B5EF4-FFF2-40B4-BE49-F238E27FC236}">
                  <a16:creationId xmlns:a16="http://schemas.microsoft.com/office/drawing/2014/main" id="{6AD83B9D-54F0-B34F-B636-6EBBBF3DAC4B}"/>
                </a:ext>
              </a:extLst>
            </p:cNvPr>
            <p:cNvSpPr/>
            <p:nvPr/>
          </p:nvSpPr>
          <p:spPr>
            <a:xfrm>
              <a:off x="21316857" y="16397010"/>
              <a:ext cx="280483" cy="12843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11" name="Rectangle 110">
            <a:extLst>
              <a:ext uri="{FF2B5EF4-FFF2-40B4-BE49-F238E27FC236}">
                <a16:creationId xmlns:a16="http://schemas.microsoft.com/office/drawing/2014/main" id="{B46E0F9A-D1FB-3B4D-BD71-AE72E087BA7C}"/>
              </a:ext>
            </a:extLst>
          </p:cNvPr>
          <p:cNvSpPr/>
          <p:nvPr/>
        </p:nvSpPr>
        <p:spPr>
          <a:xfrm>
            <a:off x="844811" y="10083026"/>
            <a:ext cx="473593" cy="437348"/>
          </a:xfrm>
          <a:prstGeom prst="rect">
            <a:avLst/>
          </a:prstGeom>
          <a:solidFill>
            <a:srgbClr val="F4C8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43" name="Straight Connector 142">
            <a:extLst>
              <a:ext uri="{FF2B5EF4-FFF2-40B4-BE49-F238E27FC236}">
                <a16:creationId xmlns:a16="http://schemas.microsoft.com/office/drawing/2014/main" id="{63B2D42B-50EC-AA46-90C9-D00DD2B75542}"/>
              </a:ext>
            </a:extLst>
          </p:cNvPr>
          <p:cNvCxnSpPr/>
          <p:nvPr/>
        </p:nvCxnSpPr>
        <p:spPr>
          <a:xfrm flipH="1">
            <a:off x="755873" y="7422612"/>
            <a:ext cx="32075" cy="22688186"/>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980928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F962BA1E-9791-5B48-858F-E40036CD8EF6}"/>
              </a:ext>
            </a:extLst>
          </p:cNvPr>
          <p:cNvGrpSpPr/>
          <p:nvPr/>
        </p:nvGrpSpPr>
        <p:grpSpPr>
          <a:xfrm>
            <a:off x="38976887" y="10520374"/>
            <a:ext cx="3340108" cy="4651806"/>
            <a:chOff x="28029184" y="4572001"/>
            <a:chExt cx="5502475" cy="7603958"/>
          </a:xfrm>
        </p:grpSpPr>
        <p:pic>
          <p:nvPicPr>
            <p:cNvPr id="3" name="Picture 2" descr="Icon&#10;&#10;Description automatically generated with medium confidence">
              <a:extLst>
                <a:ext uri="{FF2B5EF4-FFF2-40B4-BE49-F238E27FC236}">
                  <a16:creationId xmlns:a16="http://schemas.microsoft.com/office/drawing/2014/main" id="{6DDB6B8B-1255-C74A-8D22-D7C662768239}"/>
                </a:ext>
              </a:extLst>
            </p:cNvPr>
            <p:cNvPicPr>
              <a:picLocks noChangeAspect="1"/>
            </p:cNvPicPr>
            <p:nvPr/>
          </p:nvPicPr>
          <p:blipFill rotWithShape="1">
            <a:blip r:embed="rId3"/>
            <a:srcRect l="21409" r="31818"/>
            <a:stretch/>
          </p:blipFill>
          <p:spPr>
            <a:xfrm>
              <a:off x="28029184" y="4572001"/>
              <a:ext cx="5502475" cy="7603958"/>
            </a:xfrm>
            <a:prstGeom prst="rect">
              <a:avLst/>
            </a:prstGeom>
          </p:spPr>
        </p:pic>
        <p:sp>
          <p:nvSpPr>
            <p:cNvPr id="4" name="Oval 3">
              <a:extLst>
                <a:ext uri="{FF2B5EF4-FFF2-40B4-BE49-F238E27FC236}">
                  <a16:creationId xmlns:a16="http://schemas.microsoft.com/office/drawing/2014/main" id="{C203F0B9-632E-C544-AD89-9BCAE184CFCF}"/>
                </a:ext>
              </a:extLst>
            </p:cNvPr>
            <p:cNvSpPr/>
            <p:nvPr/>
          </p:nvSpPr>
          <p:spPr>
            <a:xfrm>
              <a:off x="30319579" y="8855242"/>
              <a:ext cx="1251284" cy="1732547"/>
            </a:xfrm>
            <a:prstGeom prst="ellipse">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87" name="Picture 86" descr="Chart, bar chart&#10;&#10;Description automatically generated">
            <a:extLst>
              <a:ext uri="{FF2B5EF4-FFF2-40B4-BE49-F238E27FC236}">
                <a16:creationId xmlns:a16="http://schemas.microsoft.com/office/drawing/2014/main" id="{733FAEEF-071B-7140-AF11-3C9D9242B629}"/>
              </a:ext>
            </a:extLst>
          </p:cNvPr>
          <p:cNvPicPr>
            <a:picLocks noChangeAspect="1"/>
          </p:cNvPicPr>
          <p:nvPr/>
        </p:nvPicPr>
        <p:blipFill>
          <a:blip r:embed="rId4"/>
          <a:stretch>
            <a:fillRect/>
          </a:stretch>
        </p:blipFill>
        <p:spPr>
          <a:xfrm>
            <a:off x="27898442" y="17503938"/>
            <a:ext cx="14656827" cy="12606860"/>
          </a:xfrm>
          <a:prstGeom prst="rect">
            <a:avLst/>
          </a:prstGeom>
        </p:spPr>
      </p:pic>
      <p:pic>
        <p:nvPicPr>
          <p:cNvPr id="113" name="Picture 112" descr="Map&#10;&#10;Description automatically generated">
            <a:extLst>
              <a:ext uri="{FF2B5EF4-FFF2-40B4-BE49-F238E27FC236}">
                <a16:creationId xmlns:a16="http://schemas.microsoft.com/office/drawing/2014/main" id="{5EB9769C-1F6D-CB4C-8A9B-497EC46B6AFE}"/>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4802" b="98141" l="9965" r="89947">
                        <a14:foregroundMark x1="67006" y1="10380" x2="65545" y2="7978"/>
                        <a14:foregroundMark x1="65545" y1="7978" x2="59389" y2="6352"/>
                        <a14:foregroundMark x1="59389" y1="6352" x2="52879" y2="7901"/>
                        <a14:foregroundMark x1="52879" y1="7901" x2="51019" y2="7204"/>
                        <a14:foregroundMark x1="51019" y1="7204" x2="50354" y2="4028"/>
                        <a14:foregroundMark x1="50354" y1="4028" x2="44331" y2="2169"/>
                        <a14:foregroundMark x1="44331" y1="2169" x2="44154" y2="5500"/>
                        <a14:foregroundMark x1="44154" y1="5500" x2="42648" y2="7359"/>
                        <a14:foregroundMark x1="42648" y1="7359" x2="43490" y2="10380"/>
                        <a14:foregroundMark x1="43490" y1="10380" x2="45217" y2="12393"/>
                        <a14:foregroundMark x1="45217" y1="12393" x2="47874" y2="17041"/>
                        <a14:foregroundMark x1="47874" y1="17041" x2="47919" y2="17041"/>
                        <a14:foregroundMark x1="40168" y1="33540" x2="40168" y2="33540"/>
                        <a14:foregroundMark x1="39903" y1="33308" x2="40434" y2="33927"/>
                        <a14:foregroundMark x1="54916" y1="88923" x2="56112" y2="92409"/>
                        <a14:foregroundMark x1="56112" y1="92409" x2="59300" y2="96050"/>
                        <a14:foregroundMark x1="59300" y1="96050" x2="66120" y2="97366"/>
                        <a14:foregroundMark x1="66120" y1="97366" x2="68291" y2="96747"/>
                        <a14:foregroundMark x1="68291" y1="96747" x2="72188" y2="92409"/>
                        <a14:foregroundMark x1="72188" y1="92409" x2="73295" y2="89543"/>
                        <a14:foregroundMark x1="73295" y1="89543" x2="73384" y2="88923"/>
                        <a14:foregroundMark x1="34588" y1="83114" x2="30337" y2="83346"/>
                        <a14:foregroundMark x1="30337" y1="83346" x2="28255" y2="81720"/>
                        <a14:foregroundMark x1="28255" y1="81720" x2="27812" y2="78466"/>
                        <a14:foregroundMark x1="27812" y1="78466" x2="28565" y2="70875"/>
                        <a14:foregroundMark x1="28565" y1="70875" x2="30558" y2="69481"/>
                        <a14:foregroundMark x1="30558" y1="69481" x2="32684" y2="71340"/>
                        <a14:foregroundMark x1="24889" y1="79783" x2="24889" y2="79783"/>
                        <a14:foregroundMark x1="24535" y1="79551" x2="25022" y2="80480"/>
                        <a14:foregroundMark x1="58636" y1="95585" x2="60097" y2="98141"/>
                        <a14:foregroundMark x1="60097" y1="98141" x2="65102" y2="98916"/>
                        <a14:foregroundMark x1="65102" y1="98916" x2="67006" y2="98141"/>
                        <a14:foregroundMark x1="67006" y1="98141" x2="67139" y2="97366"/>
                        <a14:foregroundMark x1="49956" y1="5732" x2="48406" y2="3718"/>
                        <a14:foregroundMark x1="48406" y1="3718" x2="46368" y2="3641"/>
                        <a14:foregroundMark x1="46368" y1="3641" x2="44597" y2="4802"/>
                        <a14:foregroundMark x1="44597" y1="4802" x2="43446" y2="7436"/>
                        <a14:foregroundMark x1="43446" y1="7436" x2="44996" y2="13633"/>
                        <a14:foregroundMark x1="44996" y1="13633" x2="46413" y2="15724"/>
                        <a14:foregroundMark x1="46413" y1="15724" x2="52126" y2="12626"/>
                        <a14:foregroundMark x1="52126" y1="12626" x2="53189" y2="9837"/>
                        <a14:foregroundMark x1="53189" y1="9837" x2="50089" y2="5887"/>
                      </a14:backgroundRemoval>
                    </a14:imgEffect>
                  </a14:imgLayer>
                </a14:imgProps>
              </a:ext>
            </a:extLst>
          </a:blip>
          <a:stretch>
            <a:fillRect/>
          </a:stretch>
        </p:blipFill>
        <p:spPr>
          <a:xfrm>
            <a:off x="21465199" y="3996906"/>
            <a:ext cx="25664592" cy="14673600"/>
          </a:xfrm>
          <a:prstGeom prst="rect">
            <a:avLst/>
          </a:prstGeom>
        </p:spPr>
      </p:pic>
      <p:pic>
        <p:nvPicPr>
          <p:cNvPr id="119" name="Picture 118" descr="Chart, waterfall chart&#10;&#10;Description automatically generated">
            <a:extLst>
              <a:ext uri="{FF2B5EF4-FFF2-40B4-BE49-F238E27FC236}">
                <a16:creationId xmlns:a16="http://schemas.microsoft.com/office/drawing/2014/main" id="{9E56EFFD-8EF7-2742-BDC9-0F7B491D82FD}"/>
              </a:ext>
            </a:extLst>
          </p:cNvPr>
          <p:cNvPicPr>
            <a:picLocks/>
          </p:cNvPicPr>
          <p:nvPr/>
        </p:nvPicPr>
        <p:blipFill>
          <a:blip r:embed="rId7"/>
          <a:stretch>
            <a:fillRect/>
          </a:stretch>
        </p:blipFill>
        <p:spPr>
          <a:xfrm>
            <a:off x="790530" y="11289057"/>
            <a:ext cx="6481610" cy="3420000"/>
          </a:xfrm>
          <a:prstGeom prst="rect">
            <a:avLst/>
          </a:prstGeom>
        </p:spPr>
      </p:pic>
      <p:sp>
        <p:nvSpPr>
          <p:cNvPr id="8" name="TextBox 7">
            <a:extLst>
              <a:ext uri="{FF2B5EF4-FFF2-40B4-BE49-F238E27FC236}">
                <a16:creationId xmlns:a16="http://schemas.microsoft.com/office/drawing/2014/main" id="{AB538B17-6B2A-5A47-BDAA-1089B5B8AF14}"/>
              </a:ext>
            </a:extLst>
          </p:cNvPr>
          <p:cNvSpPr txBox="1"/>
          <p:nvPr/>
        </p:nvSpPr>
        <p:spPr>
          <a:xfrm>
            <a:off x="805128" y="1439095"/>
            <a:ext cx="40321625" cy="2492990"/>
          </a:xfrm>
          <a:prstGeom prst="rect">
            <a:avLst/>
          </a:prstGeom>
          <a:noFill/>
        </p:spPr>
        <p:txBody>
          <a:bodyPr wrap="square" rtlCol="0">
            <a:spAutoFit/>
          </a:bodyPr>
          <a:lstStyle/>
          <a:p>
            <a:pPr algn="ctr"/>
            <a:r>
              <a:rPr lang="en-GB" sz="15600" u="sng" dirty="0">
                <a:latin typeface="Adobe Naskh Medium" pitchFamily="2" charset="-78"/>
                <a:cs typeface="Adobe Naskh Medium" pitchFamily="2" charset="-78"/>
              </a:rPr>
              <a:t>Total Crashes by Light Conditions in each Local Authority in Wales</a:t>
            </a:r>
          </a:p>
        </p:txBody>
      </p:sp>
      <p:sp>
        <p:nvSpPr>
          <p:cNvPr id="2" name="TextBox 1">
            <a:extLst>
              <a:ext uri="{FF2B5EF4-FFF2-40B4-BE49-F238E27FC236}">
                <a16:creationId xmlns:a16="http://schemas.microsoft.com/office/drawing/2014/main" id="{13E79CAA-2257-424A-85D0-43EF377ECEAC}"/>
              </a:ext>
            </a:extLst>
          </p:cNvPr>
          <p:cNvSpPr txBox="1"/>
          <p:nvPr/>
        </p:nvSpPr>
        <p:spPr>
          <a:xfrm>
            <a:off x="663776" y="4377162"/>
            <a:ext cx="26723128" cy="2669962"/>
          </a:xfrm>
          <a:prstGeom prst="rect">
            <a:avLst/>
          </a:prstGeom>
          <a:solidFill>
            <a:schemeClr val="bg1">
              <a:lumMod val="95000"/>
            </a:schemeClr>
          </a:solidFill>
        </p:spPr>
        <p:txBody>
          <a:bodyPr wrap="square" rtlCol="0">
            <a:spAutoFit/>
          </a:bodyPr>
          <a:lstStyle/>
          <a:p>
            <a:r>
              <a:rPr lang="en-GB" sz="4400" u="sng" dirty="0"/>
              <a:t>Overview</a:t>
            </a:r>
            <a:endParaRPr lang="en-GB" sz="4400" dirty="0"/>
          </a:p>
          <a:p>
            <a:pPr algn="just"/>
            <a:endParaRPr lang="en-GB" sz="2400" dirty="0"/>
          </a:p>
          <a:p>
            <a:pPr algn="just"/>
            <a:r>
              <a:rPr lang="en-GB" sz="2650" dirty="0"/>
              <a:t>The </a:t>
            </a:r>
            <a:r>
              <a:rPr lang="en-GB" sz="2650" b="1" dirty="0"/>
              <a:t>“Reported road accidents, Great Britain” </a:t>
            </a:r>
            <a:r>
              <a:rPr lang="en-GB" sz="2650" dirty="0"/>
              <a:t>dataset, is provided by the UK Government, licenced by Open Government Licence. The dataset contains road accidents in GB by severity, geography, year, local authority, road class and weather conditions in 2019. The different types of roads tracked are motorways, A, B, C and unclassified roads. A total of 4,317 observations. All observations get used while </a:t>
            </a:r>
            <a:r>
              <a:rPr lang="en-GB" sz="2650" b="1" dirty="0"/>
              <a:t>the light conditions </a:t>
            </a:r>
            <a:r>
              <a:rPr lang="en-GB" sz="2650" dirty="0"/>
              <a:t>and</a:t>
            </a:r>
            <a:r>
              <a:rPr lang="en-GB" sz="2650" b="1" dirty="0"/>
              <a:t> local authority</a:t>
            </a:r>
            <a:r>
              <a:rPr lang="en-GB" sz="2650" dirty="0"/>
              <a:t> categorised the data. The total sum of each accident got used.</a:t>
            </a:r>
          </a:p>
          <a:p>
            <a:pPr algn="just"/>
            <a:endParaRPr lang="en-GB" sz="2000" u="sng" dirty="0"/>
          </a:p>
        </p:txBody>
      </p:sp>
      <p:pic>
        <p:nvPicPr>
          <p:cNvPr id="33" name="slide22" descr="Swansea">
            <a:extLst>
              <a:ext uri="{FF2B5EF4-FFF2-40B4-BE49-F238E27FC236}">
                <a16:creationId xmlns:a16="http://schemas.microsoft.com/office/drawing/2014/main" id="{10ED9F54-A959-574A-A76D-4B9AA9D4B1DE}"/>
              </a:ext>
            </a:extLst>
          </p:cNvPr>
          <p:cNvPicPr>
            <a:picLocks noChangeAspect="1"/>
          </p:cNvPicPr>
          <p:nvPr/>
        </p:nvPicPr>
        <p:blipFill rotWithShape="1">
          <a:blip r:embed="rId8">
            <a:extLst>
              <a:ext uri="{28A0092B-C50C-407E-A947-70E740481C1C}">
                <a14:useLocalDpi xmlns:a14="http://schemas.microsoft.com/office/drawing/2010/main" val="0"/>
              </a:ext>
            </a:extLst>
          </a:blip>
          <a:srcRect l="75394" t="13618" b="52926"/>
          <a:stretch/>
        </p:blipFill>
        <p:spPr>
          <a:xfrm>
            <a:off x="663776" y="7422612"/>
            <a:ext cx="6364799" cy="3242085"/>
          </a:xfrm>
          <a:prstGeom prst="rect">
            <a:avLst/>
          </a:prstGeom>
        </p:spPr>
      </p:pic>
      <p:grpSp>
        <p:nvGrpSpPr>
          <p:cNvPr id="101" name="Group 100">
            <a:extLst>
              <a:ext uri="{FF2B5EF4-FFF2-40B4-BE49-F238E27FC236}">
                <a16:creationId xmlns:a16="http://schemas.microsoft.com/office/drawing/2014/main" id="{2F009C52-D920-344F-A17F-B5D9A1E6A6B7}"/>
              </a:ext>
            </a:extLst>
          </p:cNvPr>
          <p:cNvGrpSpPr/>
          <p:nvPr/>
        </p:nvGrpSpPr>
        <p:grpSpPr>
          <a:xfrm>
            <a:off x="7904351" y="7715744"/>
            <a:ext cx="6039111" cy="3298963"/>
            <a:chOff x="8350917" y="4653585"/>
            <a:chExt cx="5487760" cy="3060000"/>
          </a:xfrm>
        </p:grpSpPr>
        <p:pic>
          <p:nvPicPr>
            <p:cNvPr id="34" name="slide3" descr="All 2">
              <a:extLst>
                <a:ext uri="{FF2B5EF4-FFF2-40B4-BE49-F238E27FC236}">
                  <a16:creationId xmlns:a16="http://schemas.microsoft.com/office/drawing/2014/main" id="{002B22AE-507D-784D-B8CF-35392884D576}"/>
                </a:ext>
              </a:extLst>
            </p:cNvPr>
            <p:cNvPicPr>
              <a:picLocks noChangeAspect="1"/>
            </p:cNvPicPr>
            <p:nvPr/>
          </p:nvPicPr>
          <p:blipFill rotWithShape="1">
            <a:blip r:embed="rId9">
              <a:extLst>
                <a:ext uri="{28A0092B-C50C-407E-A947-70E740481C1C}">
                  <a14:useLocalDpi xmlns:a14="http://schemas.microsoft.com/office/drawing/2010/main" val="0"/>
                </a:ext>
              </a:extLst>
            </a:blip>
            <a:srcRect r="25254" b="10971"/>
            <a:stretch/>
          </p:blipFill>
          <p:spPr>
            <a:xfrm>
              <a:off x="8350917" y="4653585"/>
              <a:ext cx="5487760" cy="3060000"/>
            </a:xfrm>
            <a:prstGeom prst="rect">
              <a:avLst/>
            </a:prstGeom>
          </p:spPr>
        </p:pic>
        <p:sp>
          <p:nvSpPr>
            <p:cNvPr id="9" name="Rectangle 8">
              <a:extLst>
                <a:ext uri="{FF2B5EF4-FFF2-40B4-BE49-F238E27FC236}">
                  <a16:creationId xmlns:a16="http://schemas.microsoft.com/office/drawing/2014/main" id="{0AE37BB5-910A-8948-943C-0C7241BC3322}"/>
                </a:ext>
              </a:extLst>
            </p:cNvPr>
            <p:cNvSpPr/>
            <p:nvPr/>
          </p:nvSpPr>
          <p:spPr>
            <a:xfrm>
              <a:off x="8944360" y="7315605"/>
              <a:ext cx="4721488" cy="3378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09" name="Group 108">
            <a:extLst>
              <a:ext uri="{FF2B5EF4-FFF2-40B4-BE49-F238E27FC236}">
                <a16:creationId xmlns:a16="http://schemas.microsoft.com/office/drawing/2014/main" id="{6D13B639-3A7C-514A-B269-93E49C53D679}"/>
              </a:ext>
            </a:extLst>
          </p:cNvPr>
          <p:cNvGrpSpPr/>
          <p:nvPr/>
        </p:nvGrpSpPr>
        <p:grpSpPr>
          <a:xfrm>
            <a:off x="14620851" y="11451355"/>
            <a:ext cx="6237325" cy="3176825"/>
            <a:chOff x="14620851" y="8112750"/>
            <a:chExt cx="6237325" cy="3176825"/>
          </a:xfrm>
        </p:grpSpPr>
        <p:pic>
          <p:nvPicPr>
            <p:cNvPr id="16" name="slide8" descr="Carmarthenshire">
              <a:extLst>
                <a:ext uri="{FF2B5EF4-FFF2-40B4-BE49-F238E27FC236}">
                  <a16:creationId xmlns:a16="http://schemas.microsoft.com/office/drawing/2014/main" id="{50CF8BC6-67DC-D244-8E74-FC0DFA7A87D1}"/>
                </a:ext>
              </a:extLst>
            </p:cNvPr>
            <p:cNvPicPr>
              <a:picLocks noChangeAspect="1"/>
            </p:cNvPicPr>
            <p:nvPr/>
          </p:nvPicPr>
          <p:blipFill rotWithShape="1">
            <a:blip r:embed="rId10">
              <a:extLst>
                <a:ext uri="{28A0092B-C50C-407E-A947-70E740481C1C}">
                  <a14:useLocalDpi xmlns:a14="http://schemas.microsoft.com/office/drawing/2010/main" val="0"/>
                </a:ext>
              </a:extLst>
            </a:blip>
            <a:srcRect r="25273" b="14777"/>
            <a:stretch/>
          </p:blipFill>
          <p:spPr>
            <a:xfrm>
              <a:off x="14620851" y="8112750"/>
              <a:ext cx="6237325" cy="3176825"/>
            </a:xfrm>
            <a:prstGeom prst="rect">
              <a:avLst/>
            </a:prstGeom>
          </p:spPr>
        </p:pic>
        <p:sp>
          <p:nvSpPr>
            <p:cNvPr id="5" name="Rectangle 4">
              <a:extLst>
                <a:ext uri="{FF2B5EF4-FFF2-40B4-BE49-F238E27FC236}">
                  <a16:creationId xmlns:a16="http://schemas.microsoft.com/office/drawing/2014/main" id="{7BBE4DC6-B34E-5A44-9F77-CFD82C986982}"/>
                </a:ext>
              </a:extLst>
            </p:cNvPr>
            <p:cNvSpPr/>
            <p:nvPr/>
          </p:nvSpPr>
          <p:spPr>
            <a:xfrm>
              <a:off x="15989300" y="8458199"/>
              <a:ext cx="3543300" cy="3618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Rectangle 37">
              <a:extLst>
                <a:ext uri="{FF2B5EF4-FFF2-40B4-BE49-F238E27FC236}">
                  <a16:creationId xmlns:a16="http://schemas.microsoft.com/office/drawing/2014/main" id="{6CB47680-DC61-2145-AAE5-C41D87589CD0}"/>
                </a:ext>
              </a:extLst>
            </p:cNvPr>
            <p:cNvSpPr/>
            <p:nvPr/>
          </p:nvSpPr>
          <p:spPr>
            <a:xfrm>
              <a:off x="15224355" y="10918205"/>
              <a:ext cx="5310230" cy="3650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39" name="Rectangle 38">
            <a:extLst>
              <a:ext uri="{FF2B5EF4-FFF2-40B4-BE49-F238E27FC236}">
                <a16:creationId xmlns:a16="http://schemas.microsoft.com/office/drawing/2014/main" id="{FE514B7F-09EB-5443-B13D-9749E0EC032C}"/>
              </a:ext>
            </a:extLst>
          </p:cNvPr>
          <p:cNvSpPr/>
          <p:nvPr/>
        </p:nvSpPr>
        <p:spPr>
          <a:xfrm>
            <a:off x="22355811" y="10833100"/>
            <a:ext cx="5310230" cy="3650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Rectangle 39">
            <a:extLst>
              <a:ext uri="{FF2B5EF4-FFF2-40B4-BE49-F238E27FC236}">
                <a16:creationId xmlns:a16="http://schemas.microsoft.com/office/drawing/2014/main" id="{7CC16CFC-76C3-4543-8989-AB66F2A86B70}"/>
              </a:ext>
            </a:extLst>
          </p:cNvPr>
          <p:cNvSpPr/>
          <p:nvPr/>
        </p:nvSpPr>
        <p:spPr>
          <a:xfrm>
            <a:off x="22355811" y="14362429"/>
            <a:ext cx="5310230" cy="3650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Rectangle 47">
            <a:extLst>
              <a:ext uri="{FF2B5EF4-FFF2-40B4-BE49-F238E27FC236}">
                <a16:creationId xmlns:a16="http://schemas.microsoft.com/office/drawing/2014/main" id="{BF147F7B-B13A-D04C-A212-466827974637}"/>
              </a:ext>
            </a:extLst>
          </p:cNvPr>
          <p:cNvSpPr/>
          <p:nvPr/>
        </p:nvSpPr>
        <p:spPr>
          <a:xfrm>
            <a:off x="21952633" y="21625018"/>
            <a:ext cx="5542632" cy="3650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Rectangle 48">
            <a:extLst>
              <a:ext uri="{FF2B5EF4-FFF2-40B4-BE49-F238E27FC236}">
                <a16:creationId xmlns:a16="http://schemas.microsoft.com/office/drawing/2014/main" id="{DF3C9C17-B09B-CC43-B0E2-DB57201982AF}"/>
              </a:ext>
            </a:extLst>
          </p:cNvPr>
          <p:cNvSpPr/>
          <p:nvPr/>
        </p:nvSpPr>
        <p:spPr>
          <a:xfrm>
            <a:off x="15046879" y="21488258"/>
            <a:ext cx="5542632" cy="3650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4" name="Rectangle 53">
            <a:extLst>
              <a:ext uri="{FF2B5EF4-FFF2-40B4-BE49-F238E27FC236}">
                <a16:creationId xmlns:a16="http://schemas.microsoft.com/office/drawing/2014/main" id="{FD3ED10D-D5E3-4E41-86A9-3E9F1E29E8E8}"/>
              </a:ext>
            </a:extLst>
          </p:cNvPr>
          <p:cNvSpPr/>
          <p:nvPr/>
        </p:nvSpPr>
        <p:spPr>
          <a:xfrm>
            <a:off x="17373600" y="19206821"/>
            <a:ext cx="1268925" cy="2301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5" name="Rectangle 54">
            <a:extLst>
              <a:ext uri="{FF2B5EF4-FFF2-40B4-BE49-F238E27FC236}">
                <a16:creationId xmlns:a16="http://schemas.microsoft.com/office/drawing/2014/main" id="{997EF1B3-ABE6-3D44-9A76-633B03307B29}"/>
              </a:ext>
            </a:extLst>
          </p:cNvPr>
          <p:cNvSpPr/>
          <p:nvPr/>
        </p:nvSpPr>
        <p:spPr>
          <a:xfrm>
            <a:off x="24452652" y="19194120"/>
            <a:ext cx="1268925" cy="2301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6" name="Rectangle 55">
            <a:extLst>
              <a:ext uri="{FF2B5EF4-FFF2-40B4-BE49-F238E27FC236}">
                <a16:creationId xmlns:a16="http://schemas.microsoft.com/office/drawing/2014/main" id="{57CE4F64-73B3-6144-A9CF-65A0DA4182A5}"/>
              </a:ext>
            </a:extLst>
          </p:cNvPr>
          <p:cNvSpPr/>
          <p:nvPr/>
        </p:nvSpPr>
        <p:spPr>
          <a:xfrm>
            <a:off x="24376463" y="22806843"/>
            <a:ext cx="1268925" cy="2301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7" name="Rectangle 56">
            <a:extLst>
              <a:ext uri="{FF2B5EF4-FFF2-40B4-BE49-F238E27FC236}">
                <a16:creationId xmlns:a16="http://schemas.microsoft.com/office/drawing/2014/main" id="{282499FA-AF71-D344-B935-FD6A5811F982}"/>
              </a:ext>
            </a:extLst>
          </p:cNvPr>
          <p:cNvSpPr/>
          <p:nvPr/>
        </p:nvSpPr>
        <p:spPr>
          <a:xfrm>
            <a:off x="17274843" y="22750400"/>
            <a:ext cx="1268925" cy="2301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4" name="Rectangle 63">
            <a:extLst>
              <a:ext uri="{FF2B5EF4-FFF2-40B4-BE49-F238E27FC236}">
                <a16:creationId xmlns:a16="http://schemas.microsoft.com/office/drawing/2014/main" id="{8C0E2F0D-0125-FF49-9E05-4C9600CC4A56}"/>
              </a:ext>
            </a:extLst>
          </p:cNvPr>
          <p:cNvSpPr/>
          <p:nvPr/>
        </p:nvSpPr>
        <p:spPr>
          <a:xfrm>
            <a:off x="24549360" y="12123103"/>
            <a:ext cx="1268925" cy="2301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90" name="Group 89">
            <a:extLst>
              <a:ext uri="{FF2B5EF4-FFF2-40B4-BE49-F238E27FC236}">
                <a16:creationId xmlns:a16="http://schemas.microsoft.com/office/drawing/2014/main" id="{D3A438D0-6182-0742-9AAC-51C10AA9A5A8}"/>
              </a:ext>
            </a:extLst>
          </p:cNvPr>
          <p:cNvGrpSpPr/>
          <p:nvPr/>
        </p:nvGrpSpPr>
        <p:grpSpPr>
          <a:xfrm>
            <a:off x="805132" y="15028505"/>
            <a:ext cx="6237325" cy="3596501"/>
            <a:chOff x="805132" y="11689901"/>
            <a:chExt cx="5636743" cy="3060000"/>
          </a:xfrm>
        </p:grpSpPr>
        <p:pic>
          <p:nvPicPr>
            <p:cNvPr id="18" name="slide10" descr="Conwy">
              <a:extLst>
                <a:ext uri="{FF2B5EF4-FFF2-40B4-BE49-F238E27FC236}">
                  <a16:creationId xmlns:a16="http://schemas.microsoft.com/office/drawing/2014/main" id="{2026BBE7-4919-9C4E-AB62-3C6004A5539E}"/>
                </a:ext>
              </a:extLst>
            </p:cNvPr>
            <p:cNvPicPr>
              <a:picLocks noChangeAspect="1"/>
            </p:cNvPicPr>
            <p:nvPr/>
          </p:nvPicPr>
          <p:blipFill rotWithShape="1">
            <a:blip r:embed="rId11">
              <a:extLst>
                <a:ext uri="{28A0092B-C50C-407E-A947-70E740481C1C}">
                  <a14:useLocalDpi xmlns:a14="http://schemas.microsoft.com/office/drawing/2010/main" val="0"/>
                </a:ext>
              </a:extLst>
            </a:blip>
            <a:srcRect r="28422" b="15245"/>
            <a:stretch/>
          </p:blipFill>
          <p:spPr>
            <a:xfrm>
              <a:off x="805132" y="11689901"/>
              <a:ext cx="5636743" cy="3060000"/>
            </a:xfrm>
            <a:prstGeom prst="rect">
              <a:avLst/>
            </a:prstGeom>
          </p:spPr>
        </p:pic>
        <p:sp>
          <p:nvSpPr>
            <p:cNvPr id="43" name="Rectangle 42">
              <a:extLst>
                <a:ext uri="{FF2B5EF4-FFF2-40B4-BE49-F238E27FC236}">
                  <a16:creationId xmlns:a16="http://schemas.microsoft.com/office/drawing/2014/main" id="{89C1CC81-5B3B-8148-9CEC-FFFC9E7DA914}"/>
                </a:ext>
              </a:extLst>
            </p:cNvPr>
            <p:cNvSpPr/>
            <p:nvPr/>
          </p:nvSpPr>
          <p:spPr>
            <a:xfrm>
              <a:off x="1001670" y="14377143"/>
              <a:ext cx="5310230" cy="3650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7" name="Rectangle 66">
              <a:extLst>
                <a:ext uri="{FF2B5EF4-FFF2-40B4-BE49-F238E27FC236}">
                  <a16:creationId xmlns:a16="http://schemas.microsoft.com/office/drawing/2014/main" id="{742C3C61-6EFE-A245-A639-877326B94AD2}"/>
                </a:ext>
              </a:extLst>
            </p:cNvPr>
            <p:cNvSpPr/>
            <p:nvPr/>
          </p:nvSpPr>
          <p:spPr>
            <a:xfrm>
              <a:off x="3254453" y="12046445"/>
              <a:ext cx="1268925" cy="2301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68" name="Rectangle 67">
            <a:extLst>
              <a:ext uri="{FF2B5EF4-FFF2-40B4-BE49-F238E27FC236}">
                <a16:creationId xmlns:a16="http://schemas.microsoft.com/office/drawing/2014/main" id="{2D72C927-93AD-D44A-9FC3-5EEFE1AE2082}"/>
              </a:ext>
            </a:extLst>
          </p:cNvPr>
          <p:cNvSpPr/>
          <p:nvPr/>
        </p:nvSpPr>
        <p:spPr>
          <a:xfrm>
            <a:off x="3406853" y="12198845"/>
            <a:ext cx="1268925" cy="2301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9" name="Rectangle 68">
            <a:extLst>
              <a:ext uri="{FF2B5EF4-FFF2-40B4-BE49-F238E27FC236}">
                <a16:creationId xmlns:a16="http://schemas.microsoft.com/office/drawing/2014/main" id="{B03E16A8-A2D6-2F43-BEC5-254295216926}"/>
              </a:ext>
            </a:extLst>
          </p:cNvPr>
          <p:cNvSpPr/>
          <p:nvPr/>
        </p:nvSpPr>
        <p:spPr>
          <a:xfrm rot="16200000">
            <a:off x="7847782" y="23800424"/>
            <a:ext cx="1268925" cy="2301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1" name="Rectangle 70">
            <a:extLst>
              <a:ext uri="{FF2B5EF4-FFF2-40B4-BE49-F238E27FC236}">
                <a16:creationId xmlns:a16="http://schemas.microsoft.com/office/drawing/2014/main" id="{76C0BDA4-F56E-CF4A-848B-399AF86849EC}"/>
              </a:ext>
            </a:extLst>
          </p:cNvPr>
          <p:cNvSpPr/>
          <p:nvPr/>
        </p:nvSpPr>
        <p:spPr>
          <a:xfrm rot="16200000">
            <a:off x="21351889" y="23961417"/>
            <a:ext cx="1268925" cy="2301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2" name="Rectangle 71">
            <a:extLst>
              <a:ext uri="{FF2B5EF4-FFF2-40B4-BE49-F238E27FC236}">
                <a16:creationId xmlns:a16="http://schemas.microsoft.com/office/drawing/2014/main" id="{7C461BCC-AD6C-7047-8848-5CFE6B7EEF05}"/>
              </a:ext>
            </a:extLst>
          </p:cNvPr>
          <p:cNvSpPr/>
          <p:nvPr/>
        </p:nvSpPr>
        <p:spPr>
          <a:xfrm rot="16200000">
            <a:off x="21318171" y="20473235"/>
            <a:ext cx="1268925" cy="2301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4" name="Rectangle 73">
            <a:extLst>
              <a:ext uri="{FF2B5EF4-FFF2-40B4-BE49-F238E27FC236}">
                <a16:creationId xmlns:a16="http://schemas.microsoft.com/office/drawing/2014/main" id="{51330153-4AB7-BB44-AC07-404775629EF8}"/>
              </a:ext>
            </a:extLst>
          </p:cNvPr>
          <p:cNvSpPr/>
          <p:nvPr/>
        </p:nvSpPr>
        <p:spPr>
          <a:xfrm rot="16200000">
            <a:off x="7831524" y="20303444"/>
            <a:ext cx="1268925" cy="2301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5" name="Rectangle 74">
            <a:extLst>
              <a:ext uri="{FF2B5EF4-FFF2-40B4-BE49-F238E27FC236}">
                <a16:creationId xmlns:a16="http://schemas.microsoft.com/office/drawing/2014/main" id="{A1D1FFC2-F36B-FF4C-9701-BBA39A7C59D5}"/>
              </a:ext>
            </a:extLst>
          </p:cNvPr>
          <p:cNvSpPr/>
          <p:nvPr/>
        </p:nvSpPr>
        <p:spPr>
          <a:xfrm rot="16200000">
            <a:off x="7919006" y="16794629"/>
            <a:ext cx="1268925" cy="2301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8" name="Rectangle 77">
            <a:extLst>
              <a:ext uri="{FF2B5EF4-FFF2-40B4-BE49-F238E27FC236}">
                <a16:creationId xmlns:a16="http://schemas.microsoft.com/office/drawing/2014/main" id="{DC79B0F5-9712-564B-987B-9B8CD6DFC34B}"/>
              </a:ext>
            </a:extLst>
          </p:cNvPr>
          <p:cNvSpPr/>
          <p:nvPr/>
        </p:nvSpPr>
        <p:spPr>
          <a:xfrm rot="16200000">
            <a:off x="21351890" y="13209071"/>
            <a:ext cx="1268925" cy="2301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12" name="Group 111">
            <a:extLst>
              <a:ext uri="{FF2B5EF4-FFF2-40B4-BE49-F238E27FC236}">
                <a16:creationId xmlns:a16="http://schemas.microsoft.com/office/drawing/2014/main" id="{4BB7A92E-1DFE-7D45-9375-7BC7102BDB1D}"/>
              </a:ext>
            </a:extLst>
          </p:cNvPr>
          <p:cNvGrpSpPr>
            <a:grpSpLocks/>
          </p:cNvGrpSpPr>
          <p:nvPr/>
        </p:nvGrpSpPr>
        <p:grpSpPr>
          <a:xfrm>
            <a:off x="21152445" y="7485809"/>
            <a:ext cx="6364800" cy="3420000"/>
            <a:chOff x="21745732" y="7835225"/>
            <a:chExt cx="5749534" cy="3060000"/>
          </a:xfrm>
        </p:grpSpPr>
        <p:pic>
          <p:nvPicPr>
            <p:cNvPr id="117" name="Picture 116" descr="Chart, waterfall chart&#10;&#10;Description automatically generated">
              <a:extLst>
                <a:ext uri="{FF2B5EF4-FFF2-40B4-BE49-F238E27FC236}">
                  <a16:creationId xmlns:a16="http://schemas.microsoft.com/office/drawing/2014/main" id="{E48665C5-1CB6-5949-A8D8-AB8F30BEB8D1}"/>
                </a:ext>
              </a:extLst>
            </p:cNvPr>
            <p:cNvPicPr>
              <a:picLocks noChangeAspect="1"/>
            </p:cNvPicPr>
            <p:nvPr/>
          </p:nvPicPr>
          <p:blipFill>
            <a:blip r:embed="rId12"/>
            <a:stretch>
              <a:fillRect/>
            </a:stretch>
          </p:blipFill>
          <p:spPr>
            <a:xfrm>
              <a:off x="21745732" y="7835225"/>
              <a:ext cx="5749534" cy="3060000"/>
            </a:xfrm>
            <a:prstGeom prst="rect">
              <a:avLst/>
            </a:prstGeom>
          </p:spPr>
        </p:pic>
        <p:sp>
          <p:nvSpPr>
            <p:cNvPr id="79" name="Rectangle 78">
              <a:extLst>
                <a:ext uri="{FF2B5EF4-FFF2-40B4-BE49-F238E27FC236}">
                  <a16:creationId xmlns:a16="http://schemas.microsoft.com/office/drawing/2014/main" id="{58A994FC-DFFC-EA44-9FF9-E23E6FA9F37D}"/>
                </a:ext>
              </a:extLst>
            </p:cNvPr>
            <p:cNvSpPr/>
            <p:nvPr/>
          </p:nvSpPr>
          <p:spPr>
            <a:xfrm rot="16200000">
              <a:off x="21318171" y="9622437"/>
              <a:ext cx="1268925" cy="2301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26" name="Group 125">
            <a:extLst>
              <a:ext uri="{FF2B5EF4-FFF2-40B4-BE49-F238E27FC236}">
                <a16:creationId xmlns:a16="http://schemas.microsoft.com/office/drawing/2014/main" id="{2A416599-9E06-294D-A8D9-D3B9AE022312}"/>
              </a:ext>
            </a:extLst>
          </p:cNvPr>
          <p:cNvGrpSpPr/>
          <p:nvPr/>
        </p:nvGrpSpPr>
        <p:grpSpPr>
          <a:xfrm>
            <a:off x="14653588" y="7428812"/>
            <a:ext cx="6365633" cy="3418179"/>
            <a:chOff x="14492541" y="7778821"/>
            <a:chExt cx="6365633" cy="3418179"/>
          </a:xfrm>
        </p:grpSpPr>
        <p:pic>
          <p:nvPicPr>
            <p:cNvPr id="103" name="Picture 102" descr="Chart, waterfall chart&#10;&#10;Description automatically generated">
              <a:extLst>
                <a:ext uri="{FF2B5EF4-FFF2-40B4-BE49-F238E27FC236}">
                  <a16:creationId xmlns:a16="http://schemas.microsoft.com/office/drawing/2014/main" id="{11C11F1B-FFAE-9549-A4E2-5775884E74B5}"/>
                </a:ext>
              </a:extLst>
            </p:cNvPr>
            <p:cNvPicPr>
              <a:picLocks noChangeAspect="1"/>
            </p:cNvPicPr>
            <p:nvPr/>
          </p:nvPicPr>
          <p:blipFill>
            <a:blip r:embed="rId13"/>
            <a:stretch>
              <a:fillRect/>
            </a:stretch>
          </p:blipFill>
          <p:spPr>
            <a:xfrm>
              <a:off x="14492541" y="7778821"/>
              <a:ext cx="6365633" cy="3418179"/>
            </a:xfrm>
            <a:prstGeom prst="rect">
              <a:avLst/>
            </a:prstGeom>
          </p:spPr>
        </p:pic>
        <p:sp>
          <p:nvSpPr>
            <p:cNvPr id="82" name="Rectangle 81">
              <a:extLst>
                <a:ext uri="{FF2B5EF4-FFF2-40B4-BE49-F238E27FC236}">
                  <a16:creationId xmlns:a16="http://schemas.microsoft.com/office/drawing/2014/main" id="{CBFA3001-CCDF-3941-816F-51286A9CD10F}"/>
                </a:ext>
              </a:extLst>
            </p:cNvPr>
            <p:cNvSpPr/>
            <p:nvPr/>
          </p:nvSpPr>
          <p:spPr>
            <a:xfrm rot="16200000">
              <a:off x="13946445" y="9866831"/>
              <a:ext cx="1417131" cy="2301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88" name="Rectangle 87">
            <a:extLst>
              <a:ext uri="{FF2B5EF4-FFF2-40B4-BE49-F238E27FC236}">
                <a16:creationId xmlns:a16="http://schemas.microsoft.com/office/drawing/2014/main" id="{C3750B00-0063-C345-A29C-04E6D7D5D34A}"/>
              </a:ext>
            </a:extLst>
          </p:cNvPr>
          <p:cNvSpPr/>
          <p:nvPr/>
        </p:nvSpPr>
        <p:spPr>
          <a:xfrm>
            <a:off x="24461961" y="8820057"/>
            <a:ext cx="1268925" cy="2301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04" name="Group 103">
            <a:extLst>
              <a:ext uri="{FF2B5EF4-FFF2-40B4-BE49-F238E27FC236}">
                <a16:creationId xmlns:a16="http://schemas.microsoft.com/office/drawing/2014/main" id="{2A636707-7741-924C-BCEB-8E79402679EF}"/>
              </a:ext>
            </a:extLst>
          </p:cNvPr>
          <p:cNvGrpSpPr/>
          <p:nvPr/>
        </p:nvGrpSpPr>
        <p:grpSpPr>
          <a:xfrm>
            <a:off x="7904351" y="11174910"/>
            <a:ext cx="6039111" cy="3298963"/>
            <a:chOff x="8350917" y="8112751"/>
            <a:chExt cx="5487760" cy="3060000"/>
          </a:xfrm>
        </p:grpSpPr>
        <p:grpSp>
          <p:nvGrpSpPr>
            <p:cNvPr id="96" name="Group 95">
              <a:extLst>
                <a:ext uri="{FF2B5EF4-FFF2-40B4-BE49-F238E27FC236}">
                  <a16:creationId xmlns:a16="http://schemas.microsoft.com/office/drawing/2014/main" id="{D6B806D3-187F-5241-AD0A-B2AB2388F347}"/>
                </a:ext>
              </a:extLst>
            </p:cNvPr>
            <p:cNvGrpSpPr/>
            <p:nvPr/>
          </p:nvGrpSpPr>
          <p:grpSpPr>
            <a:xfrm>
              <a:off x="8350917" y="8112751"/>
              <a:ext cx="5487760" cy="3060000"/>
              <a:chOff x="8350917" y="8112751"/>
              <a:chExt cx="5487760" cy="3060000"/>
            </a:xfrm>
          </p:grpSpPr>
          <p:grpSp>
            <p:nvGrpSpPr>
              <p:cNvPr id="95" name="Group 94">
                <a:extLst>
                  <a:ext uri="{FF2B5EF4-FFF2-40B4-BE49-F238E27FC236}">
                    <a16:creationId xmlns:a16="http://schemas.microsoft.com/office/drawing/2014/main" id="{32A2C53A-20B9-E740-957F-D947CA957520}"/>
                  </a:ext>
                </a:extLst>
              </p:cNvPr>
              <p:cNvGrpSpPr/>
              <p:nvPr/>
            </p:nvGrpSpPr>
            <p:grpSpPr>
              <a:xfrm>
                <a:off x="8350917" y="8112751"/>
                <a:ext cx="5487760" cy="3060000"/>
                <a:chOff x="8350917" y="8112751"/>
                <a:chExt cx="5487760" cy="3060000"/>
              </a:xfrm>
            </p:grpSpPr>
            <p:pic>
              <p:nvPicPr>
                <p:cNvPr id="15" name="slide7" descr="Cardiff">
                  <a:extLst>
                    <a:ext uri="{FF2B5EF4-FFF2-40B4-BE49-F238E27FC236}">
                      <a16:creationId xmlns:a16="http://schemas.microsoft.com/office/drawing/2014/main" id="{A2EE8F0A-B4B1-3A47-8861-5D2CA7BC2294}"/>
                    </a:ext>
                  </a:extLst>
                </p:cNvPr>
                <p:cNvPicPr>
                  <a:picLocks noChangeAspect="1"/>
                </p:cNvPicPr>
                <p:nvPr/>
              </p:nvPicPr>
              <p:blipFill rotWithShape="1">
                <a:blip r:embed="rId14">
                  <a:extLst>
                    <a:ext uri="{28A0092B-C50C-407E-A947-70E740481C1C}">
                      <a14:useLocalDpi xmlns:a14="http://schemas.microsoft.com/office/drawing/2010/main" val="0"/>
                    </a:ext>
                  </a:extLst>
                </a:blip>
                <a:srcRect r="30039" b="14777"/>
                <a:stretch/>
              </p:blipFill>
              <p:spPr>
                <a:xfrm>
                  <a:off x="8350917" y="8112751"/>
                  <a:ext cx="5487760" cy="3060000"/>
                </a:xfrm>
                <a:prstGeom prst="rect">
                  <a:avLst/>
                </a:prstGeom>
              </p:spPr>
            </p:pic>
            <p:sp>
              <p:nvSpPr>
                <p:cNvPr id="37" name="Rectangle 36">
                  <a:extLst>
                    <a:ext uri="{FF2B5EF4-FFF2-40B4-BE49-F238E27FC236}">
                      <a16:creationId xmlns:a16="http://schemas.microsoft.com/office/drawing/2014/main" id="{6766F428-B9ED-CB46-B8F6-312A2337D7AF}"/>
                    </a:ext>
                  </a:extLst>
                </p:cNvPr>
                <p:cNvSpPr/>
                <p:nvPr/>
              </p:nvSpPr>
              <p:spPr>
                <a:xfrm>
                  <a:off x="8553468" y="10770354"/>
                  <a:ext cx="5194300" cy="3650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83" name="Rectangle 82">
                <a:extLst>
                  <a:ext uri="{FF2B5EF4-FFF2-40B4-BE49-F238E27FC236}">
                    <a16:creationId xmlns:a16="http://schemas.microsoft.com/office/drawing/2014/main" id="{45F5B8FC-4F20-F441-88CF-8656D4965F60}"/>
                  </a:ext>
                </a:extLst>
              </p:cNvPr>
              <p:cNvSpPr/>
              <p:nvPr/>
            </p:nvSpPr>
            <p:spPr>
              <a:xfrm rot="16200000">
                <a:off x="7905820" y="9682768"/>
                <a:ext cx="1268925" cy="2301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02" name="Rectangle 101">
              <a:extLst>
                <a:ext uri="{FF2B5EF4-FFF2-40B4-BE49-F238E27FC236}">
                  <a16:creationId xmlns:a16="http://schemas.microsoft.com/office/drawing/2014/main" id="{81B65282-8C3A-BA4A-9EC5-EBF413D36517}"/>
                </a:ext>
              </a:extLst>
            </p:cNvPr>
            <p:cNvSpPr/>
            <p:nvPr/>
          </p:nvSpPr>
          <p:spPr>
            <a:xfrm>
              <a:off x="10249675" y="8394624"/>
              <a:ext cx="2487286" cy="3416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116" name="Picture 115" descr="Chart, waterfall chart&#10;&#10;Description automatically generated">
            <a:extLst>
              <a:ext uri="{FF2B5EF4-FFF2-40B4-BE49-F238E27FC236}">
                <a16:creationId xmlns:a16="http://schemas.microsoft.com/office/drawing/2014/main" id="{E532034F-83FD-B842-B35A-0C2E321D3153}"/>
              </a:ext>
            </a:extLst>
          </p:cNvPr>
          <p:cNvPicPr>
            <a:picLocks/>
          </p:cNvPicPr>
          <p:nvPr/>
        </p:nvPicPr>
        <p:blipFill>
          <a:blip r:embed="rId15"/>
          <a:stretch>
            <a:fillRect/>
          </a:stretch>
        </p:blipFill>
        <p:spPr>
          <a:xfrm>
            <a:off x="7584297" y="7427168"/>
            <a:ext cx="6364800" cy="3420000"/>
          </a:xfrm>
          <a:prstGeom prst="rect">
            <a:avLst/>
          </a:prstGeom>
        </p:spPr>
      </p:pic>
      <p:grpSp>
        <p:nvGrpSpPr>
          <p:cNvPr id="23" name="Group 22">
            <a:extLst>
              <a:ext uri="{FF2B5EF4-FFF2-40B4-BE49-F238E27FC236}">
                <a16:creationId xmlns:a16="http://schemas.microsoft.com/office/drawing/2014/main" id="{4E7D61AC-E168-144C-8F1C-B1F02972A048}"/>
              </a:ext>
            </a:extLst>
          </p:cNvPr>
          <p:cNvGrpSpPr/>
          <p:nvPr/>
        </p:nvGrpSpPr>
        <p:grpSpPr>
          <a:xfrm>
            <a:off x="785366" y="15002189"/>
            <a:ext cx="6557091" cy="3420000"/>
            <a:chOff x="785366" y="15002189"/>
            <a:chExt cx="6557091" cy="3420000"/>
          </a:xfrm>
        </p:grpSpPr>
        <p:pic>
          <p:nvPicPr>
            <p:cNvPr id="125" name="Picture 124" descr="Chart, waterfall chart&#10;&#10;Description automatically generated">
              <a:extLst>
                <a:ext uri="{FF2B5EF4-FFF2-40B4-BE49-F238E27FC236}">
                  <a16:creationId xmlns:a16="http://schemas.microsoft.com/office/drawing/2014/main" id="{ABF360EC-CF02-E946-974D-659A7148AE12}"/>
                </a:ext>
              </a:extLst>
            </p:cNvPr>
            <p:cNvPicPr>
              <a:picLocks/>
            </p:cNvPicPr>
            <p:nvPr/>
          </p:nvPicPr>
          <p:blipFill>
            <a:blip r:embed="rId16"/>
            <a:stretch>
              <a:fillRect/>
            </a:stretch>
          </p:blipFill>
          <p:spPr>
            <a:xfrm>
              <a:off x="785366" y="15002189"/>
              <a:ext cx="6557091" cy="3420000"/>
            </a:xfrm>
            <a:prstGeom prst="rect">
              <a:avLst/>
            </a:prstGeom>
          </p:spPr>
        </p:pic>
        <p:sp>
          <p:nvSpPr>
            <p:cNvPr id="86" name="Rectangle 85">
              <a:extLst>
                <a:ext uri="{FF2B5EF4-FFF2-40B4-BE49-F238E27FC236}">
                  <a16:creationId xmlns:a16="http://schemas.microsoft.com/office/drawing/2014/main" id="{94A8E531-C5E1-F744-95F5-F43CF48EFD36}"/>
                </a:ext>
              </a:extLst>
            </p:cNvPr>
            <p:cNvSpPr/>
            <p:nvPr/>
          </p:nvSpPr>
          <p:spPr>
            <a:xfrm>
              <a:off x="3690076" y="15406438"/>
              <a:ext cx="1229473" cy="3527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24" name="Group 23">
            <a:extLst>
              <a:ext uri="{FF2B5EF4-FFF2-40B4-BE49-F238E27FC236}">
                <a16:creationId xmlns:a16="http://schemas.microsoft.com/office/drawing/2014/main" id="{F33600F4-F4DD-F04A-A3A6-3B925331E63F}"/>
              </a:ext>
            </a:extLst>
          </p:cNvPr>
          <p:cNvGrpSpPr/>
          <p:nvPr/>
        </p:nvGrpSpPr>
        <p:grpSpPr>
          <a:xfrm>
            <a:off x="817441" y="18838561"/>
            <a:ext cx="6498174" cy="3420000"/>
            <a:chOff x="817441" y="18838561"/>
            <a:chExt cx="6498174" cy="3420000"/>
          </a:xfrm>
        </p:grpSpPr>
        <p:pic>
          <p:nvPicPr>
            <p:cNvPr id="10" name="Picture 9" descr="Chart, waterfall chart&#10;&#10;Description automatically generated">
              <a:extLst>
                <a:ext uri="{FF2B5EF4-FFF2-40B4-BE49-F238E27FC236}">
                  <a16:creationId xmlns:a16="http://schemas.microsoft.com/office/drawing/2014/main" id="{4A1B4D00-02C0-B340-818B-AC9077DAD910}"/>
                </a:ext>
              </a:extLst>
            </p:cNvPr>
            <p:cNvPicPr>
              <a:picLocks/>
            </p:cNvPicPr>
            <p:nvPr/>
          </p:nvPicPr>
          <p:blipFill>
            <a:blip r:embed="rId17"/>
            <a:stretch>
              <a:fillRect/>
            </a:stretch>
          </p:blipFill>
          <p:spPr>
            <a:xfrm>
              <a:off x="817441" y="18838561"/>
              <a:ext cx="6498174" cy="3420000"/>
            </a:xfrm>
            <a:prstGeom prst="rect">
              <a:avLst/>
            </a:prstGeom>
          </p:spPr>
        </p:pic>
        <p:sp>
          <p:nvSpPr>
            <p:cNvPr id="91" name="Rectangle 90">
              <a:extLst>
                <a:ext uri="{FF2B5EF4-FFF2-40B4-BE49-F238E27FC236}">
                  <a16:creationId xmlns:a16="http://schemas.microsoft.com/office/drawing/2014/main" id="{37548822-9A02-2443-A542-E95CB2F7A4E6}"/>
                </a:ext>
              </a:extLst>
            </p:cNvPr>
            <p:cNvSpPr/>
            <p:nvPr/>
          </p:nvSpPr>
          <p:spPr>
            <a:xfrm>
              <a:off x="3690076" y="19283312"/>
              <a:ext cx="1229473" cy="3527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25" name="Group 24">
            <a:extLst>
              <a:ext uri="{FF2B5EF4-FFF2-40B4-BE49-F238E27FC236}">
                <a16:creationId xmlns:a16="http://schemas.microsoft.com/office/drawing/2014/main" id="{60E117CE-B540-114B-A5A3-F8B69AE3A340}"/>
              </a:ext>
            </a:extLst>
          </p:cNvPr>
          <p:cNvGrpSpPr/>
          <p:nvPr/>
        </p:nvGrpSpPr>
        <p:grpSpPr>
          <a:xfrm>
            <a:off x="817441" y="22674933"/>
            <a:ext cx="6403160" cy="3420000"/>
            <a:chOff x="817441" y="22674933"/>
            <a:chExt cx="6403160" cy="3420000"/>
          </a:xfrm>
        </p:grpSpPr>
        <p:pic>
          <p:nvPicPr>
            <p:cNvPr id="36" name="Picture 35" descr="Chart, waterfall chart&#10;&#10;Description automatically generated">
              <a:extLst>
                <a:ext uri="{FF2B5EF4-FFF2-40B4-BE49-F238E27FC236}">
                  <a16:creationId xmlns:a16="http://schemas.microsoft.com/office/drawing/2014/main" id="{54E701A2-3F5E-1446-B0F5-FE18AFFDE4AF}"/>
                </a:ext>
              </a:extLst>
            </p:cNvPr>
            <p:cNvPicPr>
              <a:picLocks/>
            </p:cNvPicPr>
            <p:nvPr/>
          </p:nvPicPr>
          <p:blipFill>
            <a:blip r:embed="rId18"/>
            <a:stretch>
              <a:fillRect/>
            </a:stretch>
          </p:blipFill>
          <p:spPr>
            <a:xfrm>
              <a:off x="817441" y="22674933"/>
              <a:ext cx="6403160" cy="3420000"/>
            </a:xfrm>
            <a:prstGeom prst="rect">
              <a:avLst/>
            </a:prstGeom>
          </p:spPr>
        </p:pic>
        <p:sp>
          <p:nvSpPr>
            <p:cNvPr id="92" name="Rectangle 91">
              <a:extLst>
                <a:ext uri="{FF2B5EF4-FFF2-40B4-BE49-F238E27FC236}">
                  <a16:creationId xmlns:a16="http://schemas.microsoft.com/office/drawing/2014/main" id="{99BE7E84-3F32-2C4A-8AEE-A573506AE9CA}"/>
                </a:ext>
              </a:extLst>
            </p:cNvPr>
            <p:cNvSpPr/>
            <p:nvPr/>
          </p:nvSpPr>
          <p:spPr>
            <a:xfrm>
              <a:off x="3842103" y="23089288"/>
              <a:ext cx="1229473" cy="3527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26" name="Group 25">
            <a:extLst>
              <a:ext uri="{FF2B5EF4-FFF2-40B4-BE49-F238E27FC236}">
                <a16:creationId xmlns:a16="http://schemas.microsoft.com/office/drawing/2014/main" id="{2279F55E-0E88-4848-87AF-211FD1CBD137}"/>
              </a:ext>
            </a:extLst>
          </p:cNvPr>
          <p:cNvGrpSpPr/>
          <p:nvPr/>
        </p:nvGrpSpPr>
        <p:grpSpPr>
          <a:xfrm>
            <a:off x="755739" y="26511305"/>
            <a:ext cx="6498174" cy="3600000"/>
            <a:chOff x="755739" y="26511305"/>
            <a:chExt cx="6498174" cy="3600000"/>
          </a:xfrm>
        </p:grpSpPr>
        <p:pic>
          <p:nvPicPr>
            <p:cNvPr id="108" name="Picture 107" descr="Chart&#10;&#10;Description automatically generated">
              <a:extLst>
                <a:ext uri="{FF2B5EF4-FFF2-40B4-BE49-F238E27FC236}">
                  <a16:creationId xmlns:a16="http://schemas.microsoft.com/office/drawing/2014/main" id="{CA74A119-6132-714B-9AA5-4EC908EBFBFC}"/>
                </a:ext>
              </a:extLst>
            </p:cNvPr>
            <p:cNvPicPr>
              <a:picLocks/>
            </p:cNvPicPr>
            <p:nvPr/>
          </p:nvPicPr>
          <p:blipFill>
            <a:blip r:embed="rId19"/>
            <a:stretch>
              <a:fillRect/>
            </a:stretch>
          </p:blipFill>
          <p:spPr>
            <a:xfrm>
              <a:off x="755739" y="26511305"/>
              <a:ext cx="6498174" cy="3600000"/>
            </a:xfrm>
            <a:prstGeom prst="rect">
              <a:avLst/>
            </a:prstGeom>
          </p:spPr>
        </p:pic>
        <p:sp>
          <p:nvSpPr>
            <p:cNvPr id="93" name="Rectangle 92">
              <a:extLst>
                <a:ext uri="{FF2B5EF4-FFF2-40B4-BE49-F238E27FC236}">
                  <a16:creationId xmlns:a16="http://schemas.microsoft.com/office/drawing/2014/main" id="{94B3010D-C5F6-FA45-B272-E0914F12594B}"/>
                </a:ext>
              </a:extLst>
            </p:cNvPr>
            <p:cNvSpPr/>
            <p:nvPr/>
          </p:nvSpPr>
          <p:spPr>
            <a:xfrm>
              <a:off x="3698194" y="26914510"/>
              <a:ext cx="1229473" cy="3527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46" name="Group 45">
            <a:extLst>
              <a:ext uri="{FF2B5EF4-FFF2-40B4-BE49-F238E27FC236}">
                <a16:creationId xmlns:a16="http://schemas.microsoft.com/office/drawing/2014/main" id="{ACB17539-77CA-E54D-BCBC-CDC9C4AE0694}"/>
              </a:ext>
            </a:extLst>
          </p:cNvPr>
          <p:cNvGrpSpPr/>
          <p:nvPr/>
        </p:nvGrpSpPr>
        <p:grpSpPr>
          <a:xfrm>
            <a:off x="7595731" y="11289057"/>
            <a:ext cx="6364800" cy="3420000"/>
            <a:chOff x="7595731" y="11289057"/>
            <a:chExt cx="6364800" cy="3420000"/>
          </a:xfrm>
        </p:grpSpPr>
        <p:grpSp>
          <p:nvGrpSpPr>
            <p:cNvPr id="11" name="Group 10">
              <a:extLst>
                <a:ext uri="{FF2B5EF4-FFF2-40B4-BE49-F238E27FC236}">
                  <a16:creationId xmlns:a16="http://schemas.microsoft.com/office/drawing/2014/main" id="{C7807192-1E27-6C4D-9364-3F0E76E3C098}"/>
                </a:ext>
              </a:extLst>
            </p:cNvPr>
            <p:cNvGrpSpPr/>
            <p:nvPr/>
          </p:nvGrpSpPr>
          <p:grpSpPr>
            <a:xfrm>
              <a:off x="7595731" y="11289057"/>
              <a:ext cx="6364800" cy="3420000"/>
              <a:chOff x="7595731" y="11289057"/>
              <a:chExt cx="6364800" cy="3420000"/>
            </a:xfrm>
          </p:grpSpPr>
          <p:pic>
            <p:nvPicPr>
              <p:cNvPr id="121" name="Picture 120" descr="Chart, bar chart&#10;&#10;Description automatically generated">
                <a:extLst>
                  <a:ext uri="{FF2B5EF4-FFF2-40B4-BE49-F238E27FC236}">
                    <a16:creationId xmlns:a16="http://schemas.microsoft.com/office/drawing/2014/main" id="{485DC43D-CC60-9D4C-9549-886FD36BB80A}"/>
                  </a:ext>
                </a:extLst>
              </p:cNvPr>
              <p:cNvPicPr>
                <a:picLocks/>
              </p:cNvPicPr>
              <p:nvPr/>
            </p:nvPicPr>
            <p:blipFill>
              <a:blip r:embed="rId20"/>
              <a:stretch>
                <a:fillRect/>
              </a:stretch>
            </p:blipFill>
            <p:spPr>
              <a:xfrm>
                <a:off x="7595731" y="11289057"/>
                <a:ext cx="6364800" cy="3420000"/>
              </a:xfrm>
              <a:prstGeom prst="rect">
                <a:avLst/>
              </a:prstGeom>
            </p:spPr>
          </p:pic>
          <p:sp>
            <p:nvSpPr>
              <p:cNvPr id="6" name="Rectangle 5">
                <a:extLst>
                  <a:ext uri="{FF2B5EF4-FFF2-40B4-BE49-F238E27FC236}">
                    <a16:creationId xmlns:a16="http://schemas.microsoft.com/office/drawing/2014/main" id="{5B0C8A63-AA40-724F-B29B-E2EF0335430F}"/>
                  </a:ext>
                </a:extLst>
              </p:cNvPr>
              <p:cNvSpPr/>
              <p:nvPr/>
            </p:nvSpPr>
            <p:spPr>
              <a:xfrm>
                <a:off x="10449101" y="11662935"/>
                <a:ext cx="1229473" cy="3527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45" name="Rectangle 44">
              <a:extLst>
                <a:ext uri="{FF2B5EF4-FFF2-40B4-BE49-F238E27FC236}">
                  <a16:creationId xmlns:a16="http://schemas.microsoft.com/office/drawing/2014/main" id="{851C26EB-1520-A044-A204-C8D54F7B4F9D}"/>
                </a:ext>
              </a:extLst>
            </p:cNvPr>
            <p:cNvSpPr/>
            <p:nvPr/>
          </p:nvSpPr>
          <p:spPr>
            <a:xfrm>
              <a:off x="7623868" y="12654240"/>
              <a:ext cx="280483" cy="12843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47" name="Group 46">
            <a:extLst>
              <a:ext uri="{FF2B5EF4-FFF2-40B4-BE49-F238E27FC236}">
                <a16:creationId xmlns:a16="http://schemas.microsoft.com/office/drawing/2014/main" id="{33C3B4AC-1FFD-D04C-A034-6D86610A8860}"/>
              </a:ext>
            </a:extLst>
          </p:cNvPr>
          <p:cNvGrpSpPr/>
          <p:nvPr/>
        </p:nvGrpSpPr>
        <p:grpSpPr>
          <a:xfrm>
            <a:off x="14655010" y="11289057"/>
            <a:ext cx="6364800" cy="3420000"/>
            <a:chOff x="14655010" y="11289057"/>
            <a:chExt cx="6364800" cy="3420000"/>
          </a:xfrm>
        </p:grpSpPr>
        <p:grpSp>
          <p:nvGrpSpPr>
            <p:cNvPr id="12" name="Group 11">
              <a:extLst>
                <a:ext uri="{FF2B5EF4-FFF2-40B4-BE49-F238E27FC236}">
                  <a16:creationId xmlns:a16="http://schemas.microsoft.com/office/drawing/2014/main" id="{A9A93CE7-5D15-BA4C-BCF3-BCEF69A54B69}"/>
                </a:ext>
              </a:extLst>
            </p:cNvPr>
            <p:cNvGrpSpPr/>
            <p:nvPr/>
          </p:nvGrpSpPr>
          <p:grpSpPr>
            <a:xfrm>
              <a:off x="14655010" y="11289057"/>
              <a:ext cx="6364800" cy="3420000"/>
              <a:chOff x="14655010" y="11289057"/>
              <a:chExt cx="6364800" cy="3420000"/>
            </a:xfrm>
          </p:grpSpPr>
          <p:pic>
            <p:nvPicPr>
              <p:cNvPr id="123" name="Picture 122" descr="Chart, waterfall chart&#10;&#10;Description automatically generated">
                <a:extLst>
                  <a:ext uri="{FF2B5EF4-FFF2-40B4-BE49-F238E27FC236}">
                    <a16:creationId xmlns:a16="http://schemas.microsoft.com/office/drawing/2014/main" id="{CA85FD09-AF02-9544-A118-79EDBBA7ACBE}"/>
                  </a:ext>
                </a:extLst>
              </p:cNvPr>
              <p:cNvPicPr>
                <a:picLocks/>
              </p:cNvPicPr>
              <p:nvPr/>
            </p:nvPicPr>
            <p:blipFill>
              <a:blip r:embed="rId21"/>
              <a:stretch>
                <a:fillRect/>
              </a:stretch>
            </p:blipFill>
            <p:spPr>
              <a:xfrm>
                <a:off x="14655010" y="11289057"/>
                <a:ext cx="6364800" cy="3420000"/>
              </a:xfrm>
              <a:prstGeom prst="rect">
                <a:avLst/>
              </a:prstGeom>
            </p:spPr>
          </p:pic>
          <p:sp>
            <p:nvSpPr>
              <p:cNvPr id="76" name="Rectangle 75">
                <a:extLst>
                  <a:ext uri="{FF2B5EF4-FFF2-40B4-BE49-F238E27FC236}">
                    <a16:creationId xmlns:a16="http://schemas.microsoft.com/office/drawing/2014/main" id="{87951D24-D574-2541-82EF-DA228C76BA8B}"/>
                  </a:ext>
                </a:extLst>
              </p:cNvPr>
              <p:cNvSpPr/>
              <p:nvPr/>
            </p:nvSpPr>
            <p:spPr>
              <a:xfrm>
                <a:off x="17509453" y="11815195"/>
                <a:ext cx="1229473" cy="3527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18" name="Rectangle 117">
              <a:extLst>
                <a:ext uri="{FF2B5EF4-FFF2-40B4-BE49-F238E27FC236}">
                  <a16:creationId xmlns:a16="http://schemas.microsoft.com/office/drawing/2014/main" id="{8D1096EB-55F1-E24A-8483-6EFF8EE5C01E}"/>
                </a:ext>
              </a:extLst>
            </p:cNvPr>
            <p:cNvSpPr/>
            <p:nvPr/>
          </p:nvSpPr>
          <p:spPr>
            <a:xfrm>
              <a:off x="14661011" y="12764557"/>
              <a:ext cx="280483" cy="12843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50" name="Group 49">
            <a:extLst>
              <a:ext uri="{FF2B5EF4-FFF2-40B4-BE49-F238E27FC236}">
                <a16:creationId xmlns:a16="http://schemas.microsoft.com/office/drawing/2014/main" id="{18AE49AA-8FCE-FF4A-BF84-B74AA24CC5F8}"/>
              </a:ext>
            </a:extLst>
          </p:cNvPr>
          <p:cNvGrpSpPr/>
          <p:nvPr/>
        </p:nvGrpSpPr>
        <p:grpSpPr>
          <a:xfrm>
            <a:off x="21136006" y="11284898"/>
            <a:ext cx="6298824" cy="3420000"/>
            <a:chOff x="21207000" y="11284898"/>
            <a:chExt cx="6227829" cy="3420000"/>
          </a:xfrm>
        </p:grpSpPr>
        <p:grpSp>
          <p:nvGrpSpPr>
            <p:cNvPr id="14" name="Group 13">
              <a:extLst>
                <a:ext uri="{FF2B5EF4-FFF2-40B4-BE49-F238E27FC236}">
                  <a16:creationId xmlns:a16="http://schemas.microsoft.com/office/drawing/2014/main" id="{B0E604B4-771B-2247-8B0B-DDA44C773A30}"/>
                </a:ext>
              </a:extLst>
            </p:cNvPr>
            <p:cNvGrpSpPr/>
            <p:nvPr/>
          </p:nvGrpSpPr>
          <p:grpSpPr>
            <a:xfrm>
              <a:off x="21207000" y="11284898"/>
              <a:ext cx="6227829" cy="3420000"/>
              <a:chOff x="21207000" y="11284898"/>
              <a:chExt cx="6227829" cy="3420000"/>
            </a:xfrm>
          </p:grpSpPr>
          <p:pic>
            <p:nvPicPr>
              <p:cNvPr id="115" name="Picture 114" descr="Chart, waterfall chart&#10;&#10;Description automatically generated">
                <a:extLst>
                  <a:ext uri="{FF2B5EF4-FFF2-40B4-BE49-F238E27FC236}">
                    <a16:creationId xmlns:a16="http://schemas.microsoft.com/office/drawing/2014/main" id="{6EB367D9-5739-3441-BE74-B25D2EE78CA1}"/>
                  </a:ext>
                </a:extLst>
              </p:cNvPr>
              <p:cNvPicPr>
                <a:picLocks/>
              </p:cNvPicPr>
              <p:nvPr/>
            </p:nvPicPr>
            <p:blipFill rotWithShape="1">
              <a:blip r:embed="rId22"/>
              <a:srcRect r="4293"/>
              <a:stretch/>
            </p:blipFill>
            <p:spPr>
              <a:xfrm>
                <a:off x="21207000" y="11284898"/>
                <a:ext cx="6227829" cy="3420000"/>
              </a:xfrm>
              <a:prstGeom prst="rect">
                <a:avLst/>
              </a:prstGeom>
            </p:spPr>
          </p:pic>
          <p:sp>
            <p:nvSpPr>
              <p:cNvPr id="77" name="Rectangle 76">
                <a:extLst>
                  <a:ext uri="{FF2B5EF4-FFF2-40B4-BE49-F238E27FC236}">
                    <a16:creationId xmlns:a16="http://schemas.microsoft.com/office/drawing/2014/main" id="{42FC84CB-E256-554C-BC1B-59EC6B008A71}"/>
                  </a:ext>
                </a:extLst>
              </p:cNvPr>
              <p:cNvSpPr/>
              <p:nvPr/>
            </p:nvSpPr>
            <p:spPr>
              <a:xfrm>
                <a:off x="24162619" y="11786045"/>
                <a:ext cx="1229473" cy="3527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22" name="Rectangle 121">
              <a:extLst>
                <a:ext uri="{FF2B5EF4-FFF2-40B4-BE49-F238E27FC236}">
                  <a16:creationId xmlns:a16="http://schemas.microsoft.com/office/drawing/2014/main" id="{7B29ADFA-3BD3-984F-9235-DE783D7852A8}"/>
                </a:ext>
              </a:extLst>
            </p:cNvPr>
            <p:cNvSpPr/>
            <p:nvPr/>
          </p:nvSpPr>
          <p:spPr>
            <a:xfrm>
              <a:off x="21290512" y="12654240"/>
              <a:ext cx="280483" cy="12843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51" name="Group 50">
            <a:extLst>
              <a:ext uri="{FF2B5EF4-FFF2-40B4-BE49-F238E27FC236}">
                <a16:creationId xmlns:a16="http://schemas.microsoft.com/office/drawing/2014/main" id="{1E3F4190-8877-0545-A52A-CB12BD291DA6}"/>
              </a:ext>
            </a:extLst>
          </p:cNvPr>
          <p:cNvGrpSpPr/>
          <p:nvPr/>
        </p:nvGrpSpPr>
        <p:grpSpPr>
          <a:xfrm>
            <a:off x="7560676" y="15026591"/>
            <a:ext cx="6450242" cy="3416300"/>
            <a:chOff x="7560676" y="15026591"/>
            <a:chExt cx="6450242" cy="3416300"/>
          </a:xfrm>
        </p:grpSpPr>
        <p:grpSp>
          <p:nvGrpSpPr>
            <p:cNvPr id="19" name="Group 18">
              <a:extLst>
                <a:ext uri="{FF2B5EF4-FFF2-40B4-BE49-F238E27FC236}">
                  <a16:creationId xmlns:a16="http://schemas.microsoft.com/office/drawing/2014/main" id="{A4A9B43E-D974-C54B-BFE0-12058DEF69BA}"/>
                </a:ext>
              </a:extLst>
            </p:cNvPr>
            <p:cNvGrpSpPr/>
            <p:nvPr/>
          </p:nvGrpSpPr>
          <p:grpSpPr>
            <a:xfrm>
              <a:off x="7560676" y="15026591"/>
              <a:ext cx="6450242" cy="3416300"/>
              <a:chOff x="7560676" y="15026591"/>
              <a:chExt cx="6450242" cy="3416300"/>
            </a:xfrm>
          </p:grpSpPr>
          <p:pic>
            <p:nvPicPr>
              <p:cNvPr id="128" name="Picture 127" descr="Chart, waterfall chart&#10;&#10;Description automatically generated">
                <a:extLst>
                  <a:ext uri="{FF2B5EF4-FFF2-40B4-BE49-F238E27FC236}">
                    <a16:creationId xmlns:a16="http://schemas.microsoft.com/office/drawing/2014/main" id="{3325FD95-81E0-A545-8F5A-07D509EAEC7E}"/>
                  </a:ext>
                </a:extLst>
              </p:cNvPr>
              <p:cNvPicPr>
                <a:picLocks/>
              </p:cNvPicPr>
              <p:nvPr/>
            </p:nvPicPr>
            <p:blipFill>
              <a:blip r:embed="rId23"/>
              <a:stretch>
                <a:fillRect/>
              </a:stretch>
            </p:blipFill>
            <p:spPr>
              <a:xfrm>
                <a:off x="7560676" y="15026591"/>
                <a:ext cx="6450242" cy="3416300"/>
              </a:xfrm>
              <a:prstGeom prst="rect">
                <a:avLst/>
              </a:prstGeom>
            </p:spPr>
          </p:pic>
          <p:sp>
            <p:nvSpPr>
              <p:cNvPr id="80" name="Rectangle 79">
                <a:extLst>
                  <a:ext uri="{FF2B5EF4-FFF2-40B4-BE49-F238E27FC236}">
                    <a16:creationId xmlns:a16="http://schemas.microsoft.com/office/drawing/2014/main" id="{94F62E45-78F6-DD45-B7B9-C2240CA6EB69}"/>
                  </a:ext>
                </a:extLst>
              </p:cNvPr>
              <p:cNvSpPr/>
              <p:nvPr/>
            </p:nvSpPr>
            <p:spPr>
              <a:xfrm>
                <a:off x="10512689" y="15396756"/>
                <a:ext cx="1229473" cy="3527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27" name="Rectangle 126">
              <a:extLst>
                <a:ext uri="{FF2B5EF4-FFF2-40B4-BE49-F238E27FC236}">
                  <a16:creationId xmlns:a16="http://schemas.microsoft.com/office/drawing/2014/main" id="{28C5F1AA-E149-0240-9353-148827A824DF}"/>
                </a:ext>
              </a:extLst>
            </p:cNvPr>
            <p:cNvSpPr/>
            <p:nvPr/>
          </p:nvSpPr>
          <p:spPr>
            <a:xfrm>
              <a:off x="7796634" y="16486364"/>
              <a:ext cx="280483" cy="12843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52" name="Group 51">
            <a:extLst>
              <a:ext uri="{FF2B5EF4-FFF2-40B4-BE49-F238E27FC236}">
                <a16:creationId xmlns:a16="http://schemas.microsoft.com/office/drawing/2014/main" id="{832191DB-9B21-6546-99B2-31A4816AC207}"/>
              </a:ext>
            </a:extLst>
          </p:cNvPr>
          <p:cNvGrpSpPr/>
          <p:nvPr/>
        </p:nvGrpSpPr>
        <p:grpSpPr>
          <a:xfrm>
            <a:off x="7562166" y="18838561"/>
            <a:ext cx="6426502" cy="3420000"/>
            <a:chOff x="7562166" y="18838561"/>
            <a:chExt cx="6426502" cy="3420000"/>
          </a:xfrm>
        </p:grpSpPr>
        <p:grpSp>
          <p:nvGrpSpPr>
            <p:cNvPr id="27" name="Group 26">
              <a:extLst>
                <a:ext uri="{FF2B5EF4-FFF2-40B4-BE49-F238E27FC236}">
                  <a16:creationId xmlns:a16="http://schemas.microsoft.com/office/drawing/2014/main" id="{1D0DBFBB-70CD-4E40-94B3-7B06E714F70D}"/>
                </a:ext>
              </a:extLst>
            </p:cNvPr>
            <p:cNvGrpSpPr/>
            <p:nvPr/>
          </p:nvGrpSpPr>
          <p:grpSpPr>
            <a:xfrm>
              <a:off x="7562166" y="18838561"/>
              <a:ext cx="6426502" cy="3420000"/>
              <a:chOff x="7562166" y="18838561"/>
              <a:chExt cx="6426502" cy="3420000"/>
            </a:xfrm>
          </p:grpSpPr>
          <p:pic>
            <p:nvPicPr>
              <p:cNvPr id="13" name="Picture 12" descr="Chart, waterfall chart&#10;&#10;Description automatically generated">
                <a:extLst>
                  <a:ext uri="{FF2B5EF4-FFF2-40B4-BE49-F238E27FC236}">
                    <a16:creationId xmlns:a16="http://schemas.microsoft.com/office/drawing/2014/main" id="{2E8AD20C-5DA1-4F47-B521-BEFF9B10F954}"/>
                  </a:ext>
                </a:extLst>
              </p:cNvPr>
              <p:cNvPicPr>
                <a:picLocks/>
              </p:cNvPicPr>
              <p:nvPr/>
            </p:nvPicPr>
            <p:blipFill>
              <a:blip r:embed="rId24"/>
              <a:stretch>
                <a:fillRect/>
              </a:stretch>
            </p:blipFill>
            <p:spPr>
              <a:xfrm>
                <a:off x="7562166" y="18838561"/>
                <a:ext cx="6426502" cy="3420000"/>
              </a:xfrm>
              <a:prstGeom prst="rect">
                <a:avLst/>
              </a:prstGeom>
            </p:spPr>
          </p:pic>
          <p:sp>
            <p:nvSpPr>
              <p:cNvPr id="94" name="Rectangle 93">
                <a:extLst>
                  <a:ext uri="{FF2B5EF4-FFF2-40B4-BE49-F238E27FC236}">
                    <a16:creationId xmlns:a16="http://schemas.microsoft.com/office/drawing/2014/main" id="{82714AB1-37ED-B54B-B3F7-EE40C8BC6153}"/>
                  </a:ext>
                </a:extLst>
              </p:cNvPr>
              <p:cNvSpPr/>
              <p:nvPr/>
            </p:nvSpPr>
            <p:spPr>
              <a:xfrm>
                <a:off x="10496413" y="19206821"/>
                <a:ext cx="1229473" cy="3527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29" name="Rectangle 128">
              <a:extLst>
                <a:ext uri="{FF2B5EF4-FFF2-40B4-BE49-F238E27FC236}">
                  <a16:creationId xmlns:a16="http://schemas.microsoft.com/office/drawing/2014/main" id="{3F7EBEA6-68C4-1649-ACCC-6F999F82E976}"/>
                </a:ext>
              </a:extLst>
            </p:cNvPr>
            <p:cNvSpPr/>
            <p:nvPr/>
          </p:nvSpPr>
          <p:spPr>
            <a:xfrm>
              <a:off x="7729269" y="20338176"/>
              <a:ext cx="280483" cy="12843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53" name="Group 52">
            <a:extLst>
              <a:ext uri="{FF2B5EF4-FFF2-40B4-BE49-F238E27FC236}">
                <a16:creationId xmlns:a16="http://schemas.microsoft.com/office/drawing/2014/main" id="{BA2DAE5A-1C7B-6B45-BF07-200425BE15D5}"/>
              </a:ext>
            </a:extLst>
          </p:cNvPr>
          <p:cNvGrpSpPr/>
          <p:nvPr/>
        </p:nvGrpSpPr>
        <p:grpSpPr>
          <a:xfrm>
            <a:off x="7590786" y="22674933"/>
            <a:ext cx="6437984" cy="3420000"/>
            <a:chOff x="7590786" y="22674933"/>
            <a:chExt cx="6437984" cy="3420000"/>
          </a:xfrm>
        </p:grpSpPr>
        <p:grpSp>
          <p:nvGrpSpPr>
            <p:cNvPr id="28" name="Group 27">
              <a:extLst>
                <a:ext uri="{FF2B5EF4-FFF2-40B4-BE49-F238E27FC236}">
                  <a16:creationId xmlns:a16="http://schemas.microsoft.com/office/drawing/2014/main" id="{5D8F207C-6BB0-DC43-B76F-33B6ED0A27CC}"/>
                </a:ext>
              </a:extLst>
            </p:cNvPr>
            <p:cNvGrpSpPr/>
            <p:nvPr/>
          </p:nvGrpSpPr>
          <p:grpSpPr>
            <a:xfrm>
              <a:off x="7590786" y="22674933"/>
              <a:ext cx="6437984" cy="3420000"/>
              <a:chOff x="7590786" y="22674933"/>
              <a:chExt cx="6437984" cy="3420000"/>
            </a:xfrm>
          </p:grpSpPr>
          <p:pic>
            <p:nvPicPr>
              <p:cNvPr id="66" name="Picture 65" descr="Chart, waterfall chart&#10;&#10;Description automatically generated">
                <a:extLst>
                  <a:ext uri="{FF2B5EF4-FFF2-40B4-BE49-F238E27FC236}">
                    <a16:creationId xmlns:a16="http://schemas.microsoft.com/office/drawing/2014/main" id="{8C5E15E0-D143-3F42-83CC-C34BE14693BA}"/>
                  </a:ext>
                </a:extLst>
              </p:cNvPr>
              <p:cNvPicPr>
                <a:picLocks/>
              </p:cNvPicPr>
              <p:nvPr/>
            </p:nvPicPr>
            <p:blipFill>
              <a:blip r:embed="rId25"/>
              <a:stretch>
                <a:fillRect/>
              </a:stretch>
            </p:blipFill>
            <p:spPr>
              <a:xfrm>
                <a:off x="7590786" y="22674933"/>
                <a:ext cx="6437984" cy="3420000"/>
              </a:xfrm>
              <a:prstGeom prst="rect">
                <a:avLst/>
              </a:prstGeom>
            </p:spPr>
          </p:pic>
          <p:sp>
            <p:nvSpPr>
              <p:cNvPr id="97" name="Rectangle 96">
                <a:extLst>
                  <a:ext uri="{FF2B5EF4-FFF2-40B4-BE49-F238E27FC236}">
                    <a16:creationId xmlns:a16="http://schemas.microsoft.com/office/drawing/2014/main" id="{E2A1AB11-7149-F345-83C1-D214741B8E67}"/>
                  </a:ext>
                </a:extLst>
              </p:cNvPr>
              <p:cNvSpPr/>
              <p:nvPr/>
            </p:nvSpPr>
            <p:spPr>
              <a:xfrm>
                <a:off x="10552926" y="23104663"/>
                <a:ext cx="1229473" cy="3527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31" name="Rectangle 130">
              <a:extLst>
                <a:ext uri="{FF2B5EF4-FFF2-40B4-BE49-F238E27FC236}">
                  <a16:creationId xmlns:a16="http://schemas.microsoft.com/office/drawing/2014/main" id="{D4313CB7-3F21-A348-8AFA-B42AE14ABEB0}"/>
                </a:ext>
              </a:extLst>
            </p:cNvPr>
            <p:cNvSpPr/>
            <p:nvPr/>
          </p:nvSpPr>
          <p:spPr>
            <a:xfrm>
              <a:off x="7724779" y="23915707"/>
              <a:ext cx="280483" cy="12843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58" name="Group 57">
            <a:extLst>
              <a:ext uri="{FF2B5EF4-FFF2-40B4-BE49-F238E27FC236}">
                <a16:creationId xmlns:a16="http://schemas.microsoft.com/office/drawing/2014/main" id="{74BB373F-DEB4-9E43-BCFD-A2CFCB0D416E}"/>
              </a:ext>
            </a:extLst>
          </p:cNvPr>
          <p:cNvGrpSpPr/>
          <p:nvPr/>
        </p:nvGrpSpPr>
        <p:grpSpPr>
          <a:xfrm>
            <a:off x="7590786" y="26514475"/>
            <a:ext cx="6434554" cy="3600000"/>
            <a:chOff x="7590786" y="26514475"/>
            <a:chExt cx="6434554" cy="3600000"/>
          </a:xfrm>
        </p:grpSpPr>
        <p:grpSp>
          <p:nvGrpSpPr>
            <p:cNvPr id="29" name="Group 28">
              <a:extLst>
                <a:ext uri="{FF2B5EF4-FFF2-40B4-BE49-F238E27FC236}">
                  <a16:creationId xmlns:a16="http://schemas.microsoft.com/office/drawing/2014/main" id="{AAE8CED5-32B5-1848-97C7-F209E999F96A}"/>
                </a:ext>
              </a:extLst>
            </p:cNvPr>
            <p:cNvGrpSpPr/>
            <p:nvPr/>
          </p:nvGrpSpPr>
          <p:grpSpPr>
            <a:xfrm>
              <a:off x="7590786" y="26514475"/>
              <a:ext cx="6434554" cy="3600000"/>
              <a:chOff x="7590786" y="26514475"/>
              <a:chExt cx="6434554" cy="3600000"/>
            </a:xfrm>
          </p:grpSpPr>
          <p:pic>
            <p:nvPicPr>
              <p:cNvPr id="114" name="Picture 113" descr="Chart, waterfall chart&#10;&#10;Description automatically generated">
                <a:extLst>
                  <a:ext uri="{FF2B5EF4-FFF2-40B4-BE49-F238E27FC236}">
                    <a16:creationId xmlns:a16="http://schemas.microsoft.com/office/drawing/2014/main" id="{61EA3CA7-A75D-EC48-A9E9-73A66E90E86B}"/>
                  </a:ext>
                </a:extLst>
              </p:cNvPr>
              <p:cNvPicPr>
                <a:picLocks/>
              </p:cNvPicPr>
              <p:nvPr/>
            </p:nvPicPr>
            <p:blipFill>
              <a:blip r:embed="rId26"/>
              <a:stretch>
                <a:fillRect/>
              </a:stretch>
            </p:blipFill>
            <p:spPr>
              <a:xfrm>
                <a:off x="7590786" y="26514475"/>
                <a:ext cx="6434554" cy="3600000"/>
              </a:xfrm>
              <a:prstGeom prst="rect">
                <a:avLst/>
              </a:prstGeom>
            </p:spPr>
          </p:pic>
          <p:sp>
            <p:nvSpPr>
              <p:cNvPr id="98" name="Rectangle 97">
                <a:extLst>
                  <a:ext uri="{FF2B5EF4-FFF2-40B4-BE49-F238E27FC236}">
                    <a16:creationId xmlns:a16="http://schemas.microsoft.com/office/drawing/2014/main" id="{3BF41F45-E93A-0645-B53D-20946E9E7884}"/>
                  </a:ext>
                </a:extLst>
              </p:cNvPr>
              <p:cNvSpPr/>
              <p:nvPr/>
            </p:nvSpPr>
            <p:spPr>
              <a:xfrm>
                <a:off x="10549719" y="26914510"/>
                <a:ext cx="1229473" cy="3527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33" name="Rectangle 132">
              <a:extLst>
                <a:ext uri="{FF2B5EF4-FFF2-40B4-BE49-F238E27FC236}">
                  <a16:creationId xmlns:a16="http://schemas.microsoft.com/office/drawing/2014/main" id="{25F01AF5-55A5-BF49-A372-B5172F17D8C3}"/>
                </a:ext>
              </a:extLst>
            </p:cNvPr>
            <p:cNvSpPr/>
            <p:nvPr/>
          </p:nvSpPr>
          <p:spPr>
            <a:xfrm>
              <a:off x="7647327" y="27668603"/>
              <a:ext cx="280483" cy="12843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59" name="Group 58">
            <a:extLst>
              <a:ext uri="{FF2B5EF4-FFF2-40B4-BE49-F238E27FC236}">
                <a16:creationId xmlns:a16="http://schemas.microsoft.com/office/drawing/2014/main" id="{5BBC52FD-F382-2742-8FE3-599789BE5981}"/>
              </a:ext>
            </a:extLst>
          </p:cNvPr>
          <p:cNvGrpSpPr/>
          <p:nvPr/>
        </p:nvGrpSpPr>
        <p:grpSpPr>
          <a:xfrm>
            <a:off x="14652926" y="14997012"/>
            <a:ext cx="6364800" cy="3420000"/>
            <a:chOff x="14652926" y="14997012"/>
            <a:chExt cx="6364800" cy="3420000"/>
          </a:xfrm>
        </p:grpSpPr>
        <p:grpSp>
          <p:nvGrpSpPr>
            <p:cNvPr id="21" name="Group 20">
              <a:extLst>
                <a:ext uri="{FF2B5EF4-FFF2-40B4-BE49-F238E27FC236}">
                  <a16:creationId xmlns:a16="http://schemas.microsoft.com/office/drawing/2014/main" id="{F009C62F-03D8-1148-A697-98D843447C46}"/>
                </a:ext>
              </a:extLst>
            </p:cNvPr>
            <p:cNvGrpSpPr/>
            <p:nvPr/>
          </p:nvGrpSpPr>
          <p:grpSpPr>
            <a:xfrm>
              <a:off x="14652926" y="14997012"/>
              <a:ext cx="6364800" cy="3420000"/>
              <a:chOff x="14652926" y="14997012"/>
              <a:chExt cx="6364800" cy="3420000"/>
            </a:xfrm>
          </p:grpSpPr>
          <p:pic>
            <p:nvPicPr>
              <p:cNvPr id="130" name="Picture 129" descr="Chart, waterfall chart&#10;&#10;Description automatically generated">
                <a:extLst>
                  <a:ext uri="{FF2B5EF4-FFF2-40B4-BE49-F238E27FC236}">
                    <a16:creationId xmlns:a16="http://schemas.microsoft.com/office/drawing/2014/main" id="{BC4EBD83-17FC-0540-9F38-F789C76E1D02}"/>
                  </a:ext>
                </a:extLst>
              </p:cNvPr>
              <p:cNvPicPr>
                <a:picLocks/>
              </p:cNvPicPr>
              <p:nvPr/>
            </p:nvPicPr>
            <p:blipFill>
              <a:blip r:embed="rId27"/>
              <a:stretch>
                <a:fillRect/>
              </a:stretch>
            </p:blipFill>
            <p:spPr>
              <a:xfrm>
                <a:off x="14652926" y="14997012"/>
                <a:ext cx="6364800" cy="3420000"/>
              </a:xfrm>
              <a:prstGeom prst="rect">
                <a:avLst/>
              </a:prstGeom>
            </p:spPr>
          </p:pic>
          <p:sp>
            <p:nvSpPr>
              <p:cNvPr id="84" name="Rectangle 83">
                <a:extLst>
                  <a:ext uri="{FF2B5EF4-FFF2-40B4-BE49-F238E27FC236}">
                    <a16:creationId xmlns:a16="http://schemas.microsoft.com/office/drawing/2014/main" id="{67FBE4B5-3A33-4746-94BE-EFE464C5910E}"/>
                  </a:ext>
                </a:extLst>
              </p:cNvPr>
              <p:cNvSpPr/>
              <p:nvPr/>
            </p:nvSpPr>
            <p:spPr>
              <a:xfrm>
                <a:off x="17436694" y="15472664"/>
                <a:ext cx="1229473" cy="3527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34" name="Rectangle 133">
              <a:extLst>
                <a:ext uri="{FF2B5EF4-FFF2-40B4-BE49-F238E27FC236}">
                  <a16:creationId xmlns:a16="http://schemas.microsoft.com/office/drawing/2014/main" id="{F145A7E8-946A-1244-BAD6-4387F4E9D78D}"/>
                </a:ext>
              </a:extLst>
            </p:cNvPr>
            <p:cNvSpPr/>
            <p:nvPr/>
          </p:nvSpPr>
          <p:spPr>
            <a:xfrm>
              <a:off x="14709425" y="16486363"/>
              <a:ext cx="280483" cy="12843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60" name="Group 59">
            <a:extLst>
              <a:ext uri="{FF2B5EF4-FFF2-40B4-BE49-F238E27FC236}">
                <a16:creationId xmlns:a16="http://schemas.microsoft.com/office/drawing/2014/main" id="{59A4C7DE-4C05-CB4C-A600-112452BDFB79}"/>
              </a:ext>
            </a:extLst>
          </p:cNvPr>
          <p:cNvGrpSpPr/>
          <p:nvPr/>
        </p:nvGrpSpPr>
        <p:grpSpPr>
          <a:xfrm>
            <a:off x="14659207" y="18840411"/>
            <a:ext cx="6432898" cy="3416300"/>
            <a:chOff x="14727305" y="18840411"/>
            <a:chExt cx="6364800" cy="3416300"/>
          </a:xfrm>
        </p:grpSpPr>
        <p:grpSp>
          <p:nvGrpSpPr>
            <p:cNvPr id="31" name="Group 30">
              <a:extLst>
                <a:ext uri="{FF2B5EF4-FFF2-40B4-BE49-F238E27FC236}">
                  <a16:creationId xmlns:a16="http://schemas.microsoft.com/office/drawing/2014/main" id="{5389B677-F82B-8D49-9551-C898EFA7F1A8}"/>
                </a:ext>
              </a:extLst>
            </p:cNvPr>
            <p:cNvGrpSpPr/>
            <p:nvPr/>
          </p:nvGrpSpPr>
          <p:grpSpPr>
            <a:xfrm>
              <a:off x="14727305" y="18840411"/>
              <a:ext cx="6364800" cy="3416300"/>
              <a:chOff x="14727305" y="18840411"/>
              <a:chExt cx="6364800" cy="3416300"/>
            </a:xfrm>
          </p:grpSpPr>
          <p:pic>
            <p:nvPicPr>
              <p:cNvPr id="17" name="Picture 16" descr="Chart, waterfall chart&#10;&#10;Description automatically generated">
                <a:extLst>
                  <a:ext uri="{FF2B5EF4-FFF2-40B4-BE49-F238E27FC236}">
                    <a16:creationId xmlns:a16="http://schemas.microsoft.com/office/drawing/2014/main" id="{26DA52B2-6B4E-E647-922D-5BE62D2A9B85}"/>
                  </a:ext>
                </a:extLst>
              </p:cNvPr>
              <p:cNvPicPr>
                <a:picLocks/>
              </p:cNvPicPr>
              <p:nvPr/>
            </p:nvPicPr>
            <p:blipFill>
              <a:blip r:embed="rId28"/>
              <a:stretch>
                <a:fillRect/>
              </a:stretch>
            </p:blipFill>
            <p:spPr>
              <a:xfrm>
                <a:off x="14727305" y="18840411"/>
                <a:ext cx="6364800" cy="3416300"/>
              </a:xfrm>
              <a:prstGeom prst="rect">
                <a:avLst/>
              </a:prstGeom>
            </p:spPr>
          </p:pic>
          <p:sp>
            <p:nvSpPr>
              <p:cNvPr id="100" name="Rectangle 99">
                <a:extLst>
                  <a:ext uri="{FF2B5EF4-FFF2-40B4-BE49-F238E27FC236}">
                    <a16:creationId xmlns:a16="http://schemas.microsoft.com/office/drawing/2014/main" id="{6CB4E7E4-747B-0240-9FDA-5B5549FF8A0C}"/>
                  </a:ext>
                </a:extLst>
              </p:cNvPr>
              <p:cNvSpPr/>
              <p:nvPr/>
            </p:nvSpPr>
            <p:spPr>
              <a:xfrm>
                <a:off x="17632482" y="19260593"/>
                <a:ext cx="1229473" cy="3527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35" name="Rectangle 134">
              <a:extLst>
                <a:ext uri="{FF2B5EF4-FFF2-40B4-BE49-F238E27FC236}">
                  <a16:creationId xmlns:a16="http://schemas.microsoft.com/office/drawing/2014/main" id="{F1932CFC-3A4E-674F-92BD-735D3B87D8A6}"/>
                </a:ext>
              </a:extLst>
            </p:cNvPr>
            <p:cNvSpPr/>
            <p:nvPr/>
          </p:nvSpPr>
          <p:spPr>
            <a:xfrm>
              <a:off x="14760771" y="20291941"/>
              <a:ext cx="280483" cy="12843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61" name="Group 60">
            <a:extLst>
              <a:ext uri="{FF2B5EF4-FFF2-40B4-BE49-F238E27FC236}">
                <a16:creationId xmlns:a16="http://schemas.microsoft.com/office/drawing/2014/main" id="{0AB034C5-63E7-CD42-8A8E-3C1B28213026}"/>
              </a:ext>
            </a:extLst>
          </p:cNvPr>
          <p:cNvGrpSpPr/>
          <p:nvPr/>
        </p:nvGrpSpPr>
        <p:grpSpPr>
          <a:xfrm>
            <a:off x="14779104" y="22674933"/>
            <a:ext cx="6364800" cy="3420000"/>
            <a:chOff x="14779104" y="22674933"/>
            <a:chExt cx="6364800" cy="3420000"/>
          </a:xfrm>
        </p:grpSpPr>
        <p:grpSp>
          <p:nvGrpSpPr>
            <p:cNvPr id="35" name="Group 34">
              <a:extLst>
                <a:ext uri="{FF2B5EF4-FFF2-40B4-BE49-F238E27FC236}">
                  <a16:creationId xmlns:a16="http://schemas.microsoft.com/office/drawing/2014/main" id="{E1AC16ED-089F-014F-8802-AE4162C80752}"/>
                </a:ext>
              </a:extLst>
            </p:cNvPr>
            <p:cNvGrpSpPr/>
            <p:nvPr/>
          </p:nvGrpSpPr>
          <p:grpSpPr>
            <a:xfrm>
              <a:off x="14779104" y="22674933"/>
              <a:ext cx="6364800" cy="3420000"/>
              <a:chOff x="14779104" y="22674933"/>
              <a:chExt cx="6364800" cy="3420000"/>
            </a:xfrm>
          </p:grpSpPr>
          <p:pic>
            <p:nvPicPr>
              <p:cNvPr id="81" name="Picture 80" descr="Chart, waterfall chart&#10;&#10;Description automatically generated">
                <a:extLst>
                  <a:ext uri="{FF2B5EF4-FFF2-40B4-BE49-F238E27FC236}">
                    <a16:creationId xmlns:a16="http://schemas.microsoft.com/office/drawing/2014/main" id="{E0E30830-7C2A-7B48-8C9E-7E265BF00771}"/>
                  </a:ext>
                </a:extLst>
              </p:cNvPr>
              <p:cNvPicPr>
                <a:picLocks/>
              </p:cNvPicPr>
              <p:nvPr/>
            </p:nvPicPr>
            <p:blipFill>
              <a:blip r:embed="rId29"/>
              <a:stretch>
                <a:fillRect/>
              </a:stretch>
            </p:blipFill>
            <p:spPr>
              <a:xfrm>
                <a:off x="14779104" y="22674933"/>
                <a:ext cx="6364800" cy="3420000"/>
              </a:xfrm>
              <a:prstGeom prst="rect">
                <a:avLst/>
              </a:prstGeom>
            </p:spPr>
          </p:pic>
          <p:sp>
            <p:nvSpPr>
              <p:cNvPr id="105" name="Rectangle 104">
                <a:extLst>
                  <a:ext uri="{FF2B5EF4-FFF2-40B4-BE49-F238E27FC236}">
                    <a16:creationId xmlns:a16="http://schemas.microsoft.com/office/drawing/2014/main" id="{ED40BD8C-8D49-9642-9039-41410073E790}"/>
                  </a:ext>
                </a:extLst>
              </p:cNvPr>
              <p:cNvSpPr/>
              <p:nvPr/>
            </p:nvSpPr>
            <p:spPr>
              <a:xfrm>
                <a:off x="17682685" y="23043669"/>
                <a:ext cx="1229473" cy="3527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36" name="Rectangle 135">
              <a:extLst>
                <a:ext uri="{FF2B5EF4-FFF2-40B4-BE49-F238E27FC236}">
                  <a16:creationId xmlns:a16="http://schemas.microsoft.com/office/drawing/2014/main" id="{EABDDF4F-A28A-3E4F-AF7B-41225FB61ADE}"/>
                </a:ext>
              </a:extLst>
            </p:cNvPr>
            <p:cNvSpPr/>
            <p:nvPr/>
          </p:nvSpPr>
          <p:spPr>
            <a:xfrm>
              <a:off x="14848202" y="24131640"/>
              <a:ext cx="280483" cy="12843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62" name="Group 61">
            <a:extLst>
              <a:ext uri="{FF2B5EF4-FFF2-40B4-BE49-F238E27FC236}">
                <a16:creationId xmlns:a16="http://schemas.microsoft.com/office/drawing/2014/main" id="{EFDC3D1E-BE02-E649-B16D-0F3ECCC46BDE}"/>
              </a:ext>
            </a:extLst>
          </p:cNvPr>
          <p:cNvGrpSpPr/>
          <p:nvPr/>
        </p:nvGrpSpPr>
        <p:grpSpPr>
          <a:xfrm>
            <a:off x="14620529" y="26510798"/>
            <a:ext cx="6365122" cy="3600000"/>
            <a:chOff x="14620529" y="26510798"/>
            <a:chExt cx="6365122" cy="3600000"/>
          </a:xfrm>
        </p:grpSpPr>
        <p:grpSp>
          <p:nvGrpSpPr>
            <p:cNvPr id="30" name="Group 29">
              <a:extLst>
                <a:ext uri="{FF2B5EF4-FFF2-40B4-BE49-F238E27FC236}">
                  <a16:creationId xmlns:a16="http://schemas.microsoft.com/office/drawing/2014/main" id="{651245FE-847F-234C-8F28-425258A96078}"/>
                </a:ext>
              </a:extLst>
            </p:cNvPr>
            <p:cNvGrpSpPr/>
            <p:nvPr/>
          </p:nvGrpSpPr>
          <p:grpSpPr>
            <a:xfrm>
              <a:off x="14620851" y="26510798"/>
              <a:ext cx="6364800" cy="3600000"/>
              <a:chOff x="14620851" y="26510798"/>
              <a:chExt cx="6364800" cy="3600000"/>
            </a:xfrm>
          </p:grpSpPr>
          <p:pic>
            <p:nvPicPr>
              <p:cNvPr id="120" name="Picture 119" descr="Chart, waterfall chart&#10;&#10;Description automatically generated">
                <a:extLst>
                  <a:ext uri="{FF2B5EF4-FFF2-40B4-BE49-F238E27FC236}">
                    <a16:creationId xmlns:a16="http://schemas.microsoft.com/office/drawing/2014/main" id="{31FE9496-01DB-9249-9851-FED75FC24954}"/>
                  </a:ext>
                </a:extLst>
              </p:cNvPr>
              <p:cNvPicPr>
                <a:picLocks/>
              </p:cNvPicPr>
              <p:nvPr/>
            </p:nvPicPr>
            <p:blipFill>
              <a:blip r:embed="rId30"/>
              <a:stretch>
                <a:fillRect/>
              </a:stretch>
            </p:blipFill>
            <p:spPr>
              <a:xfrm>
                <a:off x="14620851" y="26510798"/>
                <a:ext cx="6364800" cy="3600000"/>
              </a:xfrm>
              <a:prstGeom prst="rect">
                <a:avLst/>
              </a:prstGeom>
            </p:spPr>
          </p:pic>
          <p:sp>
            <p:nvSpPr>
              <p:cNvPr id="99" name="Rectangle 98">
                <a:extLst>
                  <a:ext uri="{FF2B5EF4-FFF2-40B4-BE49-F238E27FC236}">
                    <a16:creationId xmlns:a16="http://schemas.microsoft.com/office/drawing/2014/main" id="{4730E167-EEAD-3246-8F71-EA98B1928CC4}"/>
                  </a:ext>
                </a:extLst>
              </p:cNvPr>
              <p:cNvSpPr/>
              <p:nvPr/>
            </p:nvSpPr>
            <p:spPr>
              <a:xfrm>
                <a:off x="17356056" y="26878718"/>
                <a:ext cx="1229473" cy="3527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37" name="Rectangle 136">
              <a:extLst>
                <a:ext uri="{FF2B5EF4-FFF2-40B4-BE49-F238E27FC236}">
                  <a16:creationId xmlns:a16="http://schemas.microsoft.com/office/drawing/2014/main" id="{B01B5CC6-B178-F84F-976E-5C80F3C10839}"/>
                </a:ext>
              </a:extLst>
            </p:cNvPr>
            <p:cNvSpPr/>
            <p:nvPr/>
          </p:nvSpPr>
          <p:spPr>
            <a:xfrm>
              <a:off x="14620529" y="27868840"/>
              <a:ext cx="280483" cy="12843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63" name="Group 62">
            <a:extLst>
              <a:ext uri="{FF2B5EF4-FFF2-40B4-BE49-F238E27FC236}">
                <a16:creationId xmlns:a16="http://schemas.microsoft.com/office/drawing/2014/main" id="{61A465F5-C922-5344-B133-D4CF82CA988A}"/>
              </a:ext>
            </a:extLst>
          </p:cNvPr>
          <p:cNvGrpSpPr/>
          <p:nvPr/>
        </p:nvGrpSpPr>
        <p:grpSpPr>
          <a:xfrm>
            <a:off x="21136006" y="26510798"/>
            <a:ext cx="6522881" cy="3600000"/>
            <a:chOff x="21136006" y="26510798"/>
            <a:chExt cx="6522881" cy="3600000"/>
          </a:xfrm>
        </p:grpSpPr>
        <p:grpSp>
          <p:nvGrpSpPr>
            <p:cNvPr id="41" name="Group 40">
              <a:extLst>
                <a:ext uri="{FF2B5EF4-FFF2-40B4-BE49-F238E27FC236}">
                  <a16:creationId xmlns:a16="http://schemas.microsoft.com/office/drawing/2014/main" id="{FFCE4ED5-587F-2947-9637-5805A2C576DE}"/>
                </a:ext>
              </a:extLst>
            </p:cNvPr>
            <p:cNvGrpSpPr/>
            <p:nvPr/>
          </p:nvGrpSpPr>
          <p:grpSpPr>
            <a:xfrm>
              <a:off x="21136006" y="26510798"/>
              <a:ext cx="6522881" cy="3600000"/>
              <a:chOff x="21136006" y="26510798"/>
              <a:chExt cx="6522881" cy="3600000"/>
            </a:xfrm>
          </p:grpSpPr>
          <p:pic>
            <p:nvPicPr>
              <p:cNvPr id="124" name="Picture 123" descr="Chart, waterfall chart&#10;&#10;Description automatically generated">
                <a:extLst>
                  <a:ext uri="{FF2B5EF4-FFF2-40B4-BE49-F238E27FC236}">
                    <a16:creationId xmlns:a16="http://schemas.microsoft.com/office/drawing/2014/main" id="{E0D349FC-2892-F94F-9A2F-D61E6FF74155}"/>
                  </a:ext>
                </a:extLst>
              </p:cNvPr>
              <p:cNvPicPr>
                <a:picLocks/>
              </p:cNvPicPr>
              <p:nvPr/>
            </p:nvPicPr>
            <p:blipFill>
              <a:blip r:embed="rId31"/>
              <a:stretch>
                <a:fillRect/>
              </a:stretch>
            </p:blipFill>
            <p:spPr>
              <a:xfrm>
                <a:off x="21136006" y="26510798"/>
                <a:ext cx="6522881" cy="3600000"/>
              </a:xfrm>
              <a:prstGeom prst="rect">
                <a:avLst/>
              </a:prstGeom>
            </p:spPr>
          </p:pic>
          <p:sp>
            <p:nvSpPr>
              <p:cNvPr id="106" name="Rectangle 105">
                <a:extLst>
                  <a:ext uri="{FF2B5EF4-FFF2-40B4-BE49-F238E27FC236}">
                    <a16:creationId xmlns:a16="http://schemas.microsoft.com/office/drawing/2014/main" id="{43303764-5E2F-9048-848A-088921477177}"/>
                  </a:ext>
                </a:extLst>
              </p:cNvPr>
              <p:cNvSpPr/>
              <p:nvPr/>
            </p:nvSpPr>
            <p:spPr>
              <a:xfrm>
                <a:off x="24268847" y="26908005"/>
                <a:ext cx="1229473" cy="3527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38" name="Rectangle 137">
              <a:extLst>
                <a:ext uri="{FF2B5EF4-FFF2-40B4-BE49-F238E27FC236}">
                  <a16:creationId xmlns:a16="http://schemas.microsoft.com/office/drawing/2014/main" id="{F94E5D28-8B18-E541-A889-3B6258D7A9BF}"/>
                </a:ext>
              </a:extLst>
            </p:cNvPr>
            <p:cNvSpPr/>
            <p:nvPr/>
          </p:nvSpPr>
          <p:spPr>
            <a:xfrm>
              <a:off x="21300679" y="27901589"/>
              <a:ext cx="280483" cy="12843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65" name="Group 64">
            <a:extLst>
              <a:ext uri="{FF2B5EF4-FFF2-40B4-BE49-F238E27FC236}">
                <a16:creationId xmlns:a16="http://schemas.microsoft.com/office/drawing/2014/main" id="{67D5E157-5E68-F544-9FCB-CC24DDBAD5FF}"/>
              </a:ext>
            </a:extLst>
          </p:cNvPr>
          <p:cNvGrpSpPr/>
          <p:nvPr/>
        </p:nvGrpSpPr>
        <p:grpSpPr>
          <a:xfrm>
            <a:off x="21118094" y="22679845"/>
            <a:ext cx="6518052" cy="3420000"/>
            <a:chOff x="21118094" y="22679845"/>
            <a:chExt cx="6518052" cy="3420000"/>
          </a:xfrm>
        </p:grpSpPr>
        <p:grpSp>
          <p:nvGrpSpPr>
            <p:cNvPr id="44" name="Group 43">
              <a:extLst>
                <a:ext uri="{FF2B5EF4-FFF2-40B4-BE49-F238E27FC236}">
                  <a16:creationId xmlns:a16="http://schemas.microsoft.com/office/drawing/2014/main" id="{F98C9100-BC4E-414E-94FF-D215737438ED}"/>
                </a:ext>
              </a:extLst>
            </p:cNvPr>
            <p:cNvGrpSpPr/>
            <p:nvPr/>
          </p:nvGrpSpPr>
          <p:grpSpPr>
            <a:xfrm>
              <a:off x="21118094" y="22679845"/>
              <a:ext cx="6518052" cy="3420000"/>
              <a:chOff x="21118094" y="22679845"/>
              <a:chExt cx="6518052" cy="3420000"/>
            </a:xfrm>
          </p:grpSpPr>
          <p:pic>
            <p:nvPicPr>
              <p:cNvPr id="89" name="Picture 88" descr="Chart, waterfall chart&#10;&#10;Description automatically generated">
                <a:extLst>
                  <a:ext uri="{FF2B5EF4-FFF2-40B4-BE49-F238E27FC236}">
                    <a16:creationId xmlns:a16="http://schemas.microsoft.com/office/drawing/2014/main" id="{30174F58-FFFC-6443-917A-D5A7DB7E473B}"/>
                  </a:ext>
                </a:extLst>
              </p:cNvPr>
              <p:cNvPicPr>
                <a:picLocks/>
              </p:cNvPicPr>
              <p:nvPr/>
            </p:nvPicPr>
            <p:blipFill>
              <a:blip r:embed="rId32"/>
              <a:stretch>
                <a:fillRect/>
              </a:stretch>
            </p:blipFill>
            <p:spPr>
              <a:xfrm>
                <a:off x="21118094" y="22679845"/>
                <a:ext cx="6518052" cy="3420000"/>
              </a:xfrm>
              <a:prstGeom prst="rect">
                <a:avLst/>
              </a:prstGeom>
            </p:spPr>
          </p:pic>
          <p:sp>
            <p:nvSpPr>
              <p:cNvPr id="110" name="Rectangle 109">
                <a:extLst>
                  <a:ext uri="{FF2B5EF4-FFF2-40B4-BE49-F238E27FC236}">
                    <a16:creationId xmlns:a16="http://schemas.microsoft.com/office/drawing/2014/main" id="{BC857669-D91A-F647-A3F7-FA6E05AFC092}"/>
                  </a:ext>
                </a:extLst>
              </p:cNvPr>
              <p:cNvSpPr/>
              <p:nvPr/>
            </p:nvSpPr>
            <p:spPr>
              <a:xfrm>
                <a:off x="23959624" y="23104663"/>
                <a:ext cx="1229473" cy="3527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39" name="Rectangle 138">
              <a:extLst>
                <a:ext uri="{FF2B5EF4-FFF2-40B4-BE49-F238E27FC236}">
                  <a16:creationId xmlns:a16="http://schemas.microsoft.com/office/drawing/2014/main" id="{14040101-1342-B341-9795-4482959EC9A7}"/>
                </a:ext>
              </a:extLst>
            </p:cNvPr>
            <p:cNvSpPr/>
            <p:nvPr/>
          </p:nvSpPr>
          <p:spPr>
            <a:xfrm>
              <a:off x="21241245" y="24068755"/>
              <a:ext cx="280483" cy="12843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70" name="Group 69">
            <a:extLst>
              <a:ext uri="{FF2B5EF4-FFF2-40B4-BE49-F238E27FC236}">
                <a16:creationId xmlns:a16="http://schemas.microsoft.com/office/drawing/2014/main" id="{BC7B6E70-1EF2-4A47-9CBB-9ECD4DADEE4E}"/>
              </a:ext>
            </a:extLst>
          </p:cNvPr>
          <p:cNvGrpSpPr/>
          <p:nvPr/>
        </p:nvGrpSpPr>
        <p:grpSpPr>
          <a:xfrm>
            <a:off x="21136006" y="18843980"/>
            <a:ext cx="6499100" cy="3420000"/>
            <a:chOff x="21270306" y="18843980"/>
            <a:chExt cx="6364800" cy="3420000"/>
          </a:xfrm>
        </p:grpSpPr>
        <p:grpSp>
          <p:nvGrpSpPr>
            <p:cNvPr id="42" name="Group 41">
              <a:extLst>
                <a:ext uri="{FF2B5EF4-FFF2-40B4-BE49-F238E27FC236}">
                  <a16:creationId xmlns:a16="http://schemas.microsoft.com/office/drawing/2014/main" id="{233ED299-C8C0-9E4B-8D9A-A03E09D2A5BC}"/>
                </a:ext>
              </a:extLst>
            </p:cNvPr>
            <p:cNvGrpSpPr/>
            <p:nvPr/>
          </p:nvGrpSpPr>
          <p:grpSpPr>
            <a:xfrm>
              <a:off x="21270306" y="18843980"/>
              <a:ext cx="6364800" cy="3420000"/>
              <a:chOff x="21270306" y="18843980"/>
              <a:chExt cx="6364800" cy="3420000"/>
            </a:xfrm>
          </p:grpSpPr>
          <p:pic>
            <p:nvPicPr>
              <p:cNvPr id="20" name="Picture 19" descr="Chart, waterfall chart&#10;&#10;Description automatically generated">
                <a:extLst>
                  <a:ext uri="{FF2B5EF4-FFF2-40B4-BE49-F238E27FC236}">
                    <a16:creationId xmlns:a16="http://schemas.microsoft.com/office/drawing/2014/main" id="{DADAAD84-7DE9-A743-BE7E-144A51AAE148}"/>
                  </a:ext>
                </a:extLst>
              </p:cNvPr>
              <p:cNvPicPr>
                <a:picLocks/>
              </p:cNvPicPr>
              <p:nvPr/>
            </p:nvPicPr>
            <p:blipFill>
              <a:blip r:embed="rId33"/>
              <a:stretch>
                <a:fillRect/>
              </a:stretch>
            </p:blipFill>
            <p:spPr>
              <a:xfrm>
                <a:off x="21270306" y="18843980"/>
                <a:ext cx="6364800" cy="3420000"/>
              </a:xfrm>
              <a:prstGeom prst="rect">
                <a:avLst/>
              </a:prstGeom>
            </p:spPr>
          </p:pic>
          <p:sp>
            <p:nvSpPr>
              <p:cNvPr id="107" name="Rectangle 106">
                <a:extLst>
                  <a:ext uri="{FF2B5EF4-FFF2-40B4-BE49-F238E27FC236}">
                    <a16:creationId xmlns:a16="http://schemas.microsoft.com/office/drawing/2014/main" id="{B6D11810-56ED-B848-9BF7-A08508781377}"/>
                  </a:ext>
                </a:extLst>
              </p:cNvPr>
              <p:cNvSpPr/>
              <p:nvPr/>
            </p:nvSpPr>
            <p:spPr>
              <a:xfrm>
                <a:off x="24219389" y="19309190"/>
                <a:ext cx="1229473" cy="3527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40" name="Rectangle 139">
              <a:extLst>
                <a:ext uri="{FF2B5EF4-FFF2-40B4-BE49-F238E27FC236}">
                  <a16:creationId xmlns:a16="http://schemas.microsoft.com/office/drawing/2014/main" id="{FED3E8F4-D764-A842-913B-201DE9091B9C}"/>
                </a:ext>
              </a:extLst>
            </p:cNvPr>
            <p:cNvSpPr/>
            <p:nvPr/>
          </p:nvSpPr>
          <p:spPr>
            <a:xfrm>
              <a:off x="21322048" y="20220403"/>
              <a:ext cx="280483" cy="12843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73" name="Group 72">
            <a:extLst>
              <a:ext uri="{FF2B5EF4-FFF2-40B4-BE49-F238E27FC236}">
                <a16:creationId xmlns:a16="http://schemas.microsoft.com/office/drawing/2014/main" id="{DF30CB58-59F1-AB42-8864-009B64A0C523}"/>
              </a:ext>
            </a:extLst>
          </p:cNvPr>
          <p:cNvGrpSpPr/>
          <p:nvPr/>
        </p:nvGrpSpPr>
        <p:grpSpPr>
          <a:xfrm>
            <a:off x="21163457" y="15005895"/>
            <a:ext cx="6364800" cy="3420000"/>
            <a:chOff x="21163457" y="15005895"/>
            <a:chExt cx="6364800" cy="3420000"/>
          </a:xfrm>
        </p:grpSpPr>
        <p:grpSp>
          <p:nvGrpSpPr>
            <p:cNvPr id="22" name="Group 21">
              <a:extLst>
                <a:ext uri="{FF2B5EF4-FFF2-40B4-BE49-F238E27FC236}">
                  <a16:creationId xmlns:a16="http://schemas.microsoft.com/office/drawing/2014/main" id="{D101698C-71DC-3647-BF96-8B226A2F3209}"/>
                </a:ext>
              </a:extLst>
            </p:cNvPr>
            <p:cNvGrpSpPr/>
            <p:nvPr/>
          </p:nvGrpSpPr>
          <p:grpSpPr>
            <a:xfrm>
              <a:off x="21163457" y="15005895"/>
              <a:ext cx="6364800" cy="3420000"/>
              <a:chOff x="21163457" y="15005895"/>
              <a:chExt cx="6364800" cy="3420000"/>
            </a:xfrm>
          </p:grpSpPr>
          <p:pic>
            <p:nvPicPr>
              <p:cNvPr id="132" name="Picture 131" descr="Chart, waterfall chart&#10;&#10;Description automatically generated">
                <a:extLst>
                  <a:ext uri="{FF2B5EF4-FFF2-40B4-BE49-F238E27FC236}">
                    <a16:creationId xmlns:a16="http://schemas.microsoft.com/office/drawing/2014/main" id="{8FBD5D92-229E-A848-8640-8264ABA8949C}"/>
                  </a:ext>
                </a:extLst>
              </p:cNvPr>
              <p:cNvPicPr>
                <a:picLocks/>
              </p:cNvPicPr>
              <p:nvPr/>
            </p:nvPicPr>
            <p:blipFill rotWithShape="1">
              <a:blip r:embed="rId34"/>
              <a:srcRect b="2388"/>
              <a:stretch/>
            </p:blipFill>
            <p:spPr>
              <a:xfrm>
                <a:off x="21163457" y="15005895"/>
                <a:ext cx="6364800" cy="3420000"/>
              </a:xfrm>
              <a:prstGeom prst="rect">
                <a:avLst/>
              </a:prstGeom>
            </p:spPr>
          </p:pic>
          <p:sp>
            <p:nvSpPr>
              <p:cNvPr id="85" name="Rectangle 84">
                <a:extLst>
                  <a:ext uri="{FF2B5EF4-FFF2-40B4-BE49-F238E27FC236}">
                    <a16:creationId xmlns:a16="http://schemas.microsoft.com/office/drawing/2014/main" id="{F1B0E138-D255-0747-ACC2-E76108AC4640}"/>
                  </a:ext>
                </a:extLst>
              </p:cNvPr>
              <p:cNvSpPr/>
              <p:nvPr/>
            </p:nvSpPr>
            <p:spPr>
              <a:xfrm>
                <a:off x="24162619" y="15446470"/>
                <a:ext cx="1229473" cy="3527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41" name="Rectangle 140">
              <a:extLst>
                <a:ext uri="{FF2B5EF4-FFF2-40B4-BE49-F238E27FC236}">
                  <a16:creationId xmlns:a16="http://schemas.microsoft.com/office/drawing/2014/main" id="{6AD83B9D-54F0-B34F-B636-6EBBBF3DAC4B}"/>
                </a:ext>
              </a:extLst>
            </p:cNvPr>
            <p:cNvSpPr/>
            <p:nvPr/>
          </p:nvSpPr>
          <p:spPr>
            <a:xfrm>
              <a:off x="21316857" y="16397010"/>
              <a:ext cx="280483" cy="12843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11" name="Rectangle 110">
            <a:extLst>
              <a:ext uri="{FF2B5EF4-FFF2-40B4-BE49-F238E27FC236}">
                <a16:creationId xmlns:a16="http://schemas.microsoft.com/office/drawing/2014/main" id="{B46E0F9A-D1FB-3B4D-BD71-AE72E087BA7C}"/>
              </a:ext>
            </a:extLst>
          </p:cNvPr>
          <p:cNvSpPr/>
          <p:nvPr/>
        </p:nvSpPr>
        <p:spPr>
          <a:xfrm>
            <a:off x="844811" y="10083026"/>
            <a:ext cx="473593" cy="437348"/>
          </a:xfrm>
          <a:prstGeom prst="rect">
            <a:avLst/>
          </a:prstGeom>
          <a:solidFill>
            <a:srgbClr val="F4C8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43" name="Straight Connector 142">
            <a:extLst>
              <a:ext uri="{FF2B5EF4-FFF2-40B4-BE49-F238E27FC236}">
                <a16:creationId xmlns:a16="http://schemas.microsoft.com/office/drawing/2014/main" id="{63B2D42B-50EC-AA46-90C9-D00DD2B75542}"/>
              </a:ext>
            </a:extLst>
          </p:cNvPr>
          <p:cNvCxnSpPr/>
          <p:nvPr/>
        </p:nvCxnSpPr>
        <p:spPr>
          <a:xfrm flipH="1">
            <a:off x="755873" y="7422612"/>
            <a:ext cx="32075" cy="22688186"/>
          </a:xfrm>
          <a:prstGeom prst="line">
            <a:avLst/>
          </a:prstGeom>
        </p:spPr>
        <p:style>
          <a:lnRef idx="1">
            <a:schemeClr val="accent1"/>
          </a:lnRef>
          <a:fillRef idx="0">
            <a:schemeClr val="accent1"/>
          </a:fillRef>
          <a:effectRef idx="0">
            <a:schemeClr val="accent1"/>
          </a:effectRef>
          <a:fontRef idx="minor">
            <a:schemeClr val="tx1"/>
          </a:fontRef>
        </p:style>
      </p:cxnSp>
      <p:sp>
        <p:nvSpPr>
          <p:cNvPr id="146" name="TextBox 145">
            <a:extLst>
              <a:ext uri="{FF2B5EF4-FFF2-40B4-BE49-F238E27FC236}">
                <a16:creationId xmlns:a16="http://schemas.microsoft.com/office/drawing/2014/main" id="{E2688E4C-1615-B04A-BD06-0431A26472FC}"/>
              </a:ext>
            </a:extLst>
          </p:cNvPr>
          <p:cNvSpPr txBox="1"/>
          <p:nvPr/>
        </p:nvSpPr>
        <p:spPr>
          <a:xfrm>
            <a:off x="30723022" y="5613348"/>
            <a:ext cx="895007" cy="369332"/>
          </a:xfrm>
          <a:prstGeom prst="rect">
            <a:avLst/>
          </a:prstGeom>
          <a:noFill/>
        </p:spPr>
        <p:txBody>
          <a:bodyPr wrap="square" rtlCol="0">
            <a:spAutoFit/>
          </a:bodyPr>
          <a:lstStyle/>
          <a:p>
            <a:r>
              <a:rPr lang="en-GB" dirty="0"/>
              <a:t>Highest</a:t>
            </a:r>
          </a:p>
        </p:txBody>
      </p:sp>
      <p:sp>
        <p:nvSpPr>
          <p:cNvPr id="147" name="TextBox 146">
            <a:extLst>
              <a:ext uri="{FF2B5EF4-FFF2-40B4-BE49-F238E27FC236}">
                <a16:creationId xmlns:a16="http://schemas.microsoft.com/office/drawing/2014/main" id="{CB8623AD-17B3-9542-9C19-C38A9C2B7736}"/>
              </a:ext>
            </a:extLst>
          </p:cNvPr>
          <p:cNvSpPr txBox="1"/>
          <p:nvPr/>
        </p:nvSpPr>
        <p:spPr>
          <a:xfrm>
            <a:off x="30729964" y="13245954"/>
            <a:ext cx="888065" cy="369332"/>
          </a:xfrm>
          <a:prstGeom prst="rect">
            <a:avLst/>
          </a:prstGeom>
          <a:noFill/>
        </p:spPr>
        <p:txBody>
          <a:bodyPr wrap="square" rtlCol="0">
            <a:spAutoFit/>
          </a:bodyPr>
          <a:lstStyle/>
          <a:p>
            <a:r>
              <a:rPr lang="en-GB" dirty="0"/>
              <a:t>Lowest</a:t>
            </a:r>
          </a:p>
        </p:txBody>
      </p:sp>
    </p:spTree>
    <p:extLst>
      <p:ext uri="{BB962C8B-B14F-4D97-AF65-F5344CB8AC3E}">
        <p14:creationId xmlns:p14="http://schemas.microsoft.com/office/powerpoint/2010/main" val="21932833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F962BA1E-9791-5B48-858F-E40036CD8EF6}"/>
              </a:ext>
            </a:extLst>
          </p:cNvPr>
          <p:cNvGrpSpPr/>
          <p:nvPr/>
        </p:nvGrpSpPr>
        <p:grpSpPr>
          <a:xfrm>
            <a:off x="38976887" y="10520374"/>
            <a:ext cx="3340108" cy="4651806"/>
            <a:chOff x="28029184" y="4572001"/>
            <a:chExt cx="5502475" cy="7603958"/>
          </a:xfrm>
        </p:grpSpPr>
        <p:pic>
          <p:nvPicPr>
            <p:cNvPr id="3" name="Picture 2" descr="Icon&#10;&#10;Description automatically generated with medium confidence">
              <a:extLst>
                <a:ext uri="{FF2B5EF4-FFF2-40B4-BE49-F238E27FC236}">
                  <a16:creationId xmlns:a16="http://schemas.microsoft.com/office/drawing/2014/main" id="{6DDB6B8B-1255-C74A-8D22-D7C662768239}"/>
                </a:ext>
              </a:extLst>
            </p:cNvPr>
            <p:cNvPicPr>
              <a:picLocks noChangeAspect="1"/>
            </p:cNvPicPr>
            <p:nvPr/>
          </p:nvPicPr>
          <p:blipFill rotWithShape="1">
            <a:blip r:embed="rId3"/>
            <a:srcRect l="21409" r="31818"/>
            <a:stretch/>
          </p:blipFill>
          <p:spPr>
            <a:xfrm>
              <a:off x="28029184" y="4572001"/>
              <a:ext cx="5502475" cy="7603958"/>
            </a:xfrm>
            <a:prstGeom prst="rect">
              <a:avLst/>
            </a:prstGeom>
          </p:spPr>
        </p:pic>
        <p:sp>
          <p:nvSpPr>
            <p:cNvPr id="4" name="Oval 3">
              <a:extLst>
                <a:ext uri="{FF2B5EF4-FFF2-40B4-BE49-F238E27FC236}">
                  <a16:creationId xmlns:a16="http://schemas.microsoft.com/office/drawing/2014/main" id="{C203F0B9-632E-C544-AD89-9BCAE184CFCF}"/>
                </a:ext>
              </a:extLst>
            </p:cNvPr>
            <p:cNvSpPr/>
            <p:nvPr/>
          </p:nvSpPr>
          <p:spPr>
            <a:xfrm>
              <a:off x="30319579" y="8855242"/>
              <a:ext cx="1251284" cy="1732547"/>
            </a:xfrm>
            <a:prstGeom prst="ellipse">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87" name="Picture 86" descr="Chart, bar chart&#10;&#10;Description automatically generated">
            <a:extLst>
              <a:ext uri="{FF2B5EF4-FFF2-40B4-BE49-F238E27FC236}">
                <a16:creationId xmlns:a16="http://schemas.microsoft.com/office/drawing/2014/main" id="{733FAEEF-071B-7140-AF11-3C9D9242B629}"/>
              </a:ext>
            </a:extLst>
          </p:cNvPr>
          <p:cNvPicPr>
            <a:picLocks noChangeAspect="1"/>
          </p:cNvPicPr>
          <p:nvPr/>
        </p:nvPicPr>
        <p:blipFill>
          <a:blip r:embed="rId4"/>
          <a:stretch>
            <a:fillRect/>
          </a:stretch>
        </p:blipFill>
        <p:spPr>
          <a:xfrm>
            <a:off x="27898442" y="17503938"/>
            <a:ext cx="14656827" cy="12606860"/>
          </a:xfrm>
          <a:prstGeom prst="rect">
            <a:avLst/>
          </a:prstGeom>
        </p:spPr>
      </p:pic>
      <p:pic>
        <p:nvPicPr>
          <p:cNvPr id="113" name="Picture 112" descr="Map&#10;&#10;Description automatically generated">
            <a:extLst>
              <a:ext uri="{FF2B5EF4-FFF2-40B4-BE49-F238E27FC236}">
                <a16:creationId xmlns:a16="http://schemas.microsoft.com/office/drawing/2014/main" id="{5EB9769C-1F6D-CB4C-8A9B-497EC46B6AFE}"/>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4802" b="98141" l="9965" r="89947">
                        <a14:foregroundMark x1="67006" y1="10380" x2="65545" y2="7978"/>
                        <a14:foregroundMark x1="65545" y1="7978" x2="59389" y2="6352"/>
                        <a14:foregroundMark x1="59389" y1="6352" x2="52879" y2="7901"/>
                        <a14:foregroundMark x1="52879" y1="7901" x2="51019" y2="7204"/>
                        <a14:foregroundMark x1="51019" y1="7204" x2="50354" y2="4028"/>
                        <a14:foregroundMark x1="50354" y1="4028" x2="44331" y2="2169"/>
                        <a14:foregroundMark x1="44331" y1="2169" x2="44154" y2="5500"/>
                        <a14:foregroundMark x1="44154" y1="5500" x2="42648" y2="7359"/>
                        <a14:foregroundMark x1="42648" y1="7359" x2="43490" y2="10380"/>
                        <a14:foregroundMark x1="43490" y1="10380" x2="45217" y2="12393"/>
                        <a14:foregroundMark x1="45217" y1="12393" x2="47874" y2="17041"/>
                        <a14:foregroundMark x1="47874" y1="17041" x2="47919" y2="17041"/>
                        <a14:foregroundMark x1="40168" y1="33540" x2="40168" y2="33540"/>
                        <a14:foregroundMark x1="39903" y1="33308" x2="40434" y2="33927"/>
                        <a14:foregroundMark x1="54916" y1="88923" x2="56112" y2="92409"/>
                        <a14:foregroundMark x1="56112" y1="92409" x2="59300" y2="96050"/>
                        <a14:foregroundMark x1="59300" y1="96050" x2="66120" y2="97366"/>
                        <a14:foregroundMark x1="66120" y1="97366" x2="68291" y2="96747"/>
                        <a14:foregroundMark x1="68291" y1="96747" x2="72188" y2="92409"/>
                        <a14:foregroundMark x1="72188" y1="92409" x2="73295" y2="89543"/>
                        <a14:foregroundMark x1="73295" y1="89543" x2="73384" y2="88923"/>
                        <a14:foregroundMark x1="34588" y1="83114" x2="30337" y2="83346"/>
                        <a14:foregroundMark x1="30337" y1="83346" x2="28255" y2="81720"/>
                        <a14:foregroundMark x1="28255" y1="81720" x2="27812" y2="78466"/>
                        <a14:foregroundMark x1="27812" y1="78466" x2="28565" y2="70875"/>
                        <a14:foregroundMark x1="28565" y1="70875" x2="30558" y2="69481"/>
                        <a14:foregroundMark x1="30558" y1="69481" x2="32684" y2="71340"/>
                        <a14:foregroundMark x1="24889" y1="79783" x2="24889" y2="79783"/>
                        <a14:foregroundMark x1="24535" y1="79551" x2="25022" y2="80480"/>
                        <a14:foregroundMark x1="58636" y1="95585" x2="60097" y2="98141"/>
                        <a14:foregroundMark x1="60097" y1="98141" x2="65102" y2="98916"/>
                        <a14:foregroundMark x1="65102" y1="98916" x2="67006" y2="98141"/>
                        <a14:foregroundMark x1="67006" y1="98141" x2="67139" y2="97366"/>
                        <a14:foregroundMark x1="49956" y1="5732" x2="48406" y2="3718"/>
                        <a14:foregroundMark x1="48406" y1="3718" x2="46368" y2="3641"/>
                        <a14:foregroundMark x1="46368" y1="3641" x2="44597" y2="4802"/>
                        <a14:foregroundMark x1="44597" y1="4802" x2="43446" y2="7436"/>
                        <a14:foregroundMark x1="43446" y1="7436" x2="44996" y2="13633"/>
                        <a14:foregroundMark x1="44996" y1="13633" x2="46413" y2="15724"/>
                        <a14:foregroundMark x1="46413" y1="15724" x2="52126" y2="12626"/>
                        <a14:foregroundMark x1="52126" y1="12626" x2="53189" y2="9837"/>
                        <a14:foregroundMark x1="53189" y1="9837" x2="50089" y2="5887"/>
                      </a14:backgroundRemoval>
                    </a14:imgEffect>
                  </a14:imgLayer>
                </a14:imgProps>
              </a:ext>
            </a:extLst>
          </a:blip>
          <a:stretch>
            <a:fillRect/>
          </a:stretch>
        </p:blipFill>
        <p:spPr>
          <a:xfrm>
            <a:off x="21465199" y="3996906"/>
            <a:ext cx="25664592" cy="14673600"/>
          </a:xfrm>
          <a:prstGeom prst="rect">
            <a:avLst/>
          </a:prstGeom>
        </p:spPr>
      </p:pic>
      <p:pic>
        <p:nvPicPr>
          <p:cNvPr id="119" name="Picture 118" descr="Chart, waterfall chart&#10;&#10;Description automatically generated">
            <a:extLst>
              <a:ext uri="{FF2B5EF4-FFF2-40B4-BE49-F238E27FC236}">
                <a16:creationId xmlns:a16="http://schemas.microsoft.com/office/drawing/2014/main" id="{9E56EFFD-8EF7-2742-BDC9-0F7B491D82FD}"/>
              </a:ext>
            </a:extLst>
          </p:cNvPr>
          <p:cNvPicPr>
            <a:picLocks/>
          </p:cNvPicPr>
          <p:nvPr/>
        </p:nvPicPr>
        <p:blipFill>
          <a:blip r:embed="rId7"/>
          <a:stretch>
            <a:fillRect/>
          </a:stretch>
        </p:blipFill>
        <p:spPr>
          <a:xfrm>
            <a:off x="790530" y="11289057"/>
            <a:ext cx="6481610" cy="3420000"/>
          </a:xfrm>
          <a:prstGeom prst="rect">
            <a:avLst/>
          </a:prstGeom>
        </p:spPr>
      </p:pic>
      <p:sp>
        <p:nvSpPr>
          <p:cNvPr id="8" name="TextBox 7">
            <a:extLst>
              <a:ext uri="{FF2B5EF4-FFF2-40B4-BE49-F238E27FC236}">
                <a16:creationId xmlns:a16="http://schemas.microsoft.com/office/drawing/2014/main" id="{AB538B17-6B2A-5A47-BDAA-1089B5B8AF14}"/>
              </a:ext>
            </a:extLst>
          </p:cNvPr>
          <p:cNvSpPr txBox="1"/>
          <p:nvPr/>
        </p:nvSpPr>
        <p:spPr>
          <a:xfrm>
            <a:off x="805128" y="1439095"/>
            <a:ext cx="40321625" cy="2492990"/>
          </a:xfrm>
          <a:prstGeom prst="rect">
            <a:avLst/>
          </a:prstGeom>
          <a:noFill/>
        </p:spPr>
        <p:txBody>
          <a:bodyPr wrap="square" rtlCol="0">
            <a:spAutoFit/>
          </a:bodyPr>
          <a:lstStyle/>
          <a:p>
            <a:pPr algn="ctr"/>
            <a:r>
              <a:rPr lang="en-GB" sz="15600" u="sng" dirty="0">
                <a:latin typeface="Adobe Naskh Medium" pitchFamily="2" charset="-78"/>
                <a:cs typeface="Adobe Naskh Medium" pitchFamily="2" charset="-78"/>
              </a:rPr>
              <a:t>Total Crashes by Light Conditions in each Local Authority in Wales</a:t>
            </a:r>
          </a:p>
        </p:txBody>
      </p:sp>
      <p:sp>
        <p:nvSpPr>
          <p:cNvPr id="2" name="TextBox 1">
            <a:extLst>
              <a:ext uri="{FF2B5EF4-FFF2-40B4-BE49-F238E27FC236}">
                <a16:creationId xmlns:a16="http://schemas.microsoft.com/office/drawing/2014/main" id="{13E79CAA-2257-424A-85D0-43EF377ECEAC}"/>
              </a:ext>
            </a:extLst>
          </p:cNvPr>
          <p:cNvSpPr txBox="1"/>
          <p:nvPr/>
        </p:nvSpPr>
        <p:spPr>
          <a:xfrm>
            <a:off x="663776" y="4377162"/>
            <a:ext cx="26723128" cy="2669962"/>
          </a:xfrm>
          <a:prstGeom prst="rect">
            <a:avLst/>
          </a:prstGeom>
          <a:solidFill>
            <a:schemeClr val="bg1">
              <a:lumMod val="95000"/>
            </a:schemeClr>
          </a:solidFill>
        </p:spPr>
        <p:txBody>
          <a:bodyPr wrap="square" rtlCol="0">
            <a:spAutoFit/>
          </a:bodyPr>
          <a:lstStyle/>
          <a:p>
            <a:r>
              <a:rPr lang="en-GB" sz="4400" u="sng" dirty="0"/>
              <a:t>Overview</a:t>
            </a:r>
            <a:endParaRPr lang="en-GB" sz="4400" dirty="0"/>
          </a:p>
          <a:p>
            <a:pPr algn="just"/>
            <a:endParaRPr lang="en-GB" sz="2400" dirty="0"/>
          </a:p>
          <a:p>
            <a:pPr algn="just"/>
            <a:r>
              <a:rPr lang="en-GB" sz="2650" dirty="0"/>
              <a:t>The </a:t>
            </a:r>
            <a:r>
              <a:rPr lang="en-GB" sz="2650" b="1" dirty="0"/>
              <a:t>“Reported road accidents, Great Britain” </a:t>
            </a:r>
            <a:r>
              <a:rPr lang="en-GB" sz="2650" dirty="0"/>
              <a:t>dataset, is provided by the UK Government, licenced by Open Government Licence. The dataset contains road accidents in GB by severity, geography, year, local authority, road class and weather conditions in 2019. The different types of roads tracked are motorways, A, B, C and unclassified roads. A total of 4,317 observations. All observations get used while </a:t>
            </a:r>
            <a:r>
              <a:rPr lang="en-GB" sz="2650" b="1" dirty="0"/>
              <a:t>the light conditions </a:t>
            </a:r>
            <a:r>
              <a:rPr lang="en-GB" sz="2650" dirty="0"/>
              <a:t>and</a:t>
            </a:r>
            <a:r>
              <a:rPr lang="en-GB" sz="2650" b="1" dirty="0"/>
              <a:t> local authority</a:t>
            </a:r>
            <a:r>
              <a:rPr lang="en-GB" sz="2650" dirty="0"/>
              <a:t> categorised the data. The total sum of each accident got used.</a:t>
            </a:r>
          </a:p>
          <a:p>
            <a:pPr algn="just"/>
            <a:endParaRPr lang="en-GB" sz="2000" u="sng" dirty="0"/>
          </a:p>
        </p:txBody>
      </p:sp>
      <p:pic>
        <p:nvPicPr>
          <p:cNvPr id="33" name="slide22" descr="Swansea">
            <a:extLst>
              <a:ext uri="{FF2B5EF4-FFF2-40B4-BE49-F238E27FC236}">
                <a16:creationId xmlns:a16="http://schemas.microsoft.com/office/drawing/2014/main" id="{10ED9F54-A959-574A-A76D-4B9AA9D4B1DE}"/>
              </a:ext>
            </a:extLst>
          </p:cNvPr>
          <p:cNvPicPr>
            <a:picLocks noChangeAspect="1"/>
          </p:cNvPicPr>
          <p:nvPr/>
        </p:nvPicPr>
        <p:blipFill rotWithShape="1">
          <a:blip r:embed="rId8">
            <a:extLst>
              <a:ext uri="{28A0092B-C50C-407E-A947-70E740481C1C}">
                <a14:useLocalDpi xmlns:a14="http://schemas.microsoft.com/office/drawing/2010/main" val="0"/>
              </a:ext>
            </a:extLst>
          </a:blip>
          <a:srcRect l="75394" t="13618" b="52926"/>
          <a:stretch/>
        </p:blipFill>
        <p:spPr>
          <a:xfrm>
            <a:off x="663776" y="7422612"/>
            <a:ext cx="6364799" cy="3242085"/>
          </a:xfrm>
          <a:prstGeom prst="rect">
            <a:avLst/>
          </a:prstGeom>
        </p:spPr>
      </p:pic>
      <p:grpSp>
        <p:nvGrpSpPr>
          <p:cNvPr id="101" name="Group 100">
            <a:extLst>
              <a:ext uri="{FF2B5EF4-FFF2-40B4-BE49-F238E27FC236}">
                <a16:creationId xmlns:a16="http://schemas.microsoft.com/office/drawing/2014/main" id="{2F009C52-D920-344F-A17F-B5D9A1E6A6B7}"/>
              </a:ext>
            </a:extLst>
          </p:cNvPr>
          <p:cNvGrpSpPr/>
          <p:nvPr/>
        </p:nvGrpSpPr>
        <p:grpSpPr>
          <a:xfrm>
            <a:off x="7904351" y="7715744"/>
            <a:ext cx="6039111" cy="3298963"/>
            <a:chOff x="8350917" y="4653585"/>
            <a:chExt cx="5487760" cy="3060000"/>
          </a:xfrm>
        </p:grpSpPr>
        <p:pic>
          <p:nvPicPr>
            <p:cNvPr id="34" name="slide3" descr="All 2">
              <a:extLst>
                <a:ext uri="{FF2B5EF4-FFF2-40B4-BE49-F238E27FC236}">
                  <a16:creationId xmlns:a16="http://schemas.microsoft.com/office/drawing/2014/main" id="{002B22AE-507D-784D-B8CF-35392884D576}"/>
                </a:ext>
              </a:extLst>
            </p:cNvPr>
            <p:cNvPicPr>
              <a:picLocks noChangeAspect="1"/>
            </p:cNvPicPr>
            <p:nvPr/>
          </p:nvPicPr>
          <p:blipFill rotWithShape="1">
            <a:blip r:embed="rId9">
              <a:extLst>
                <a:ext uri="{28A0092B-C50C-407E-A947-70E740481C1C}">
                  <a14:useLocalDpi xmlns:a14="http://schemas.microsoft.com/office/drawing/2010/main" val="0"/>
                </a:ext>
              </a:extLst>
            </a:blip>
            <a:srcRect r="25254" b="10971"/>
            <a:stretch/>
          </p:blipFill>
          <p:spPr>
            <a:xfrm>
              <a:off x="8350917" y="4653585"/>
              <a:ext cx="5487760" cy="3060000"/>
            </a:xfrm>
            <a:prstGeom prst="rect">
              <a:avLst/>
            </a:prstGeom>
          </p:spPr>
        </p:pic>
        <p:sp>
          <p:nvSpPr>
            <p:cNvPr id="9" name="Rectangle 8">
              <a:extLst>
                <a:ext uri="{FF2B5EF4-FFF2-40B4-BE49-F238E27FC236}">
                  <a16:creationId xmlns:a16="http://schemas.microsoft.com/office/drawing/2014/main" id="{0AE37BB5-910A-8948-943C-0C7241BC3322}"/>
                </a:ext>
              </a:extLst>
            </p:cNvPr>
            <p:cNvSpPr/>
            <p:nvPr/>
          </p:nvSpPr>
          <p:spPr>
            <a:xfrm>
              <a:off x="8944360" y="7315605"/>
              <a:ext cx="4721488" cy="3378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09" name="Group 108">
            <a:extLst>
              <a:ext uri="{FF2B5EF4-FFF2-40B4-BE49-F238E27FC236}">
                <a16:creationId xmlns:a16="http://schemas.microsoft.com/office/drawing/2014/main" id="{6D13B639-3A7C-514A-B269-93E49C53D679}"/>
              </a:ext>
            </a:extLst>
          </p:cNvPr>
          <p:cNvGrpSpPr/>
          <p:nvPr/>
        </p:nvGrpSpPr>
        <p:grpSpPr>
          <a:xfrm>
            <a:off x="14620851" y="11451355"/>
            <a:ext cx="6237325" cy="3176825"/>
            <a:chOff x="14620851" y="8112750"/>
            <a:chExt cx="6237325" cy="3176825"/>
          </a:xfrm>
        </p:grpSpPr>
        <p:pic>
          <p:nvPicPr>
            <p:cNvPr id="16" name="slide8" descr="Carmarthenshire">
              <a:extLst>
                <a:ext uri="{FF2B5EF4-FFF2-40B4-BE49-F238E27FC236}">
                  <a16:creationId xmlns:a16="http://schemas.microsoft.com/office/drawing/2014/main" id="{50CF8BC6-67DC-D244-8E74-FC0DFA7A87D1}"/>
                </a:ext>
              </a:extLst>
            </p:cNvPr>
            <p:cNvPicPr>
              <a:picLocks noChangeAspect="1"/>
            </p:cNvPicPr>
            <p:nvPr/>
          </p:nvPicPr>
          <p:blipFill rotWithShape="1">
            <a:blip r:embed="rId10">
              <a:extLst>
                <a:ext uri="{28A0092B-C50C-407E-A947-70E740481C1C}">
                  <a14:useLocalDpi xmlns:a14="http://schemas.microsoft.com/office/drawing/2010/main" val="0"/>
                </a:ext>
              </a:extLst>
            </a:blip>
            <a:srcRect r="25273" b="14777"/>
            <a:stretch/>
          </p:blipFill>
          <p:spPr>
            <a:xfrm>
              <a:off x="14620851" y="8112750"/>
              <a:ext cx="6237325" cy="3176825"/>
            </a:xfrm>
            <a:prstGeom prst="rect">
              <a:avLst/>
            </a:prstGeom>
          </p:spPr>
        </p:pic>
        <p:sp>
          <p:nvSpPr>
            <p:cNvPr id="5" name="Rectangle 4">
              <a:extLst>
                <a:ext uri="{FF2B5EF4-FFF2-40B4-BE49-F238E27FC236}">
                  <a16:creationId xmlns:a16="http://schemas.microsoft.com/office/drawing/2014/main" id="{7BBE4DC6-B34E-5A44-9F77-CFD82C986982}"/>
                </a:ext>
              </a:extLst>
            </p:cNvPr>
            <p:cNvSpPr/>
            <p:nvPr/>
          </p:nvSpPr>
          <p:spPr>
            <a:xfrm>
              <a:off x="15989300" y="8458199"/>
              <a:ext cx="3543300" cy="3618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Rectangle 37">
              <a:extLst>
                <a:ext uri="{FF2B5EF4-FFF2-40B4-BE49-F238E27FC236}">
                  <a16:creationId xmlns:a16="http://schemas.microsoft.com/office/drawing/2014/main" id="{6CB47680-DC61-2145-AAE5-C41D87589CD0}"/>
                </a:ext>
              </a:extLst>
            </p:cNvPr>
            <p:cNvSpPr/>
            <p:nvPr/>
          </p:nvSpPr>
          <p:spPr>
            <a:xfrm>
              <a:off x="15224355" y="10918205"/>
              <a:ext cx="5310230" cy="3650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39" name="Rectangle 38">
            <a:extLst>
              <a:ext uri="{FF2B5EF4-FFF2-40B4-BE49-F238E27FC236}">
                <a16:creationId xmlns:a16="http://schemas.microsoft.com/office/drawing/2014/main" id="{FE514B7F-09EB-5443-B13D-9749E0EC032C}"/>
              </a:ext>
            </a:extLst>
          </p:cNvPr>
          <p:cNvSpPr/>
          <p:nvPr/>
        </p:nvSpPr>
        <p:spPr>
          <a:xfrm>
            <a:off x="22355811" y="10833100"/>
            <a:ext cx="5310230" cy="3650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Rectangle 39">
            <a:extLst>
              <a:ext uri="{FF2B5EF4-FFF2-40B4-BE49-F238E27FC236}">
                <a16:creationId xmlns:a16="http://schemas.microsoft.com/office/drawing/2014/main" id="{7CC16CFC-76C3-4543-8989-AB66F2A86B70}"/>
              </a:ext>
            </a:extLst>
          </p:cNvPr>
          <p:cNvSpPr/>
          <p:nvPr/>
        </p:nvSpPr>
        <p:spPr>
          <a:xfrm>
            <a:off x="22355811" y="14362429"/>
            <a:ext cx="5310230" cy="3650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Rectangle 47">
            <a:extLst>
              <a:ext uri="{FF2B5EF4-FFF2-40B4-BE49-F238E27FC236}">
                <a16:creationId xmlns:a16="http://schemas.microsoft.com/office/drawing/2014/main" id="{BF147F7B-B13A-D04C-A212-466827974637}"/>
              </a:ext>
            </a:extLst>
          </p:cNvPr>
          <p:cNvSpPr/>
          <p:nvPr/>
        </p:nvSpPr>
        <p:spPr>
          <a:xfrm>
            <a:off x="21952633" y="21625018"/>
            <a:ext cx="5542632" cy="3650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Rectangle 48">
            <a:extLst>
              <a:ext uri="{FF2B5EF4-FFF2-40B4-BE49-F238E27FC236}">
                <a16:creationId xmlns:a16="http://schemas.microsoft.com/office/drawing/2014/main" id="{DF3C9C17-B09B-CC43-B0E2-DB57201982AF}"/>
              </a:ext>
            </a:extLst>
          </p:cNvPr>
          <p:cNvSpPr/>
          <p:nvPr/>
        </p:nvSpPr>
        <p:spPr>
          <a:xfrm>
            <a:off x="15046879" y="21488258"/>
            <a:ext cx="5542632" cy="3650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4" name="Rectangle 53">
            <a:extLst>
              <a:ext uri="{FF2B5EF4-FFF2-40B4-BE49-F238E27FC236}">
                <a16:creationId xmlns:a16="http://schemas.microsoft.com/office/drawing/2014/main" id="{FD3ED10D-D5E3-4E41-86A9-3E9F1E29E8E8}"/>
              </a:ext>
            </a:extLst>
          </p:cNvPr>
          <p:cNvSpPr/>
          <p:nvPr/>
        </p:nvSpPr>
        <p:spPr>
          <a:xfrm>
            <a:off x="17373600" y="19206821"/>
            <a:ext cx="1268925" cy="2301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5" name="Rectangle 54">
            <a:extLst>
              <a:ext uri="{FF2B5EF4-FFF2-40B4-BE49-F238E27FC236}">
                <a16:creationId xmlns:a16="http://schemas.microsoft.com/office/drawing/2014/main" id="{997EF1B3-ABE6-3D44-9A76-633B03307B29}"/>
              </a:ext>
            </a:extLst>
          </p:cNvPr>
          <p:cNvSpPr/>
          <p:nvPr/>
        </p:nvSpPr>
        <p:spPr>
          <a:xfrm>
            <a:off x="24452652" y="19194120"/>
            <a:ext cx="1268925" cy="2301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6" name="Rectangle 55">
            <a:extLst>
              <a:ext uri="{FF2B5EF4-FFF2-40B4-BE49-F238E27FC236}">
                <a16:creationId xmlns:a16="http://schemas.microsoft.com/office/drawing/2014/main" id="{57CE4F64-73B3-6144-A9CF-65A0DA4182A5}"/>
              </a:ext>
            </a:extLst>
          </p:cNvPr>
          <p:cNvSpPr/>
          <p:nvPr/>
        </p:nvSpPr>
        <p:spPr>
          <a:xfrm>
            <a:off x="24376463" y="22806843"/>
            <a:ext cx="1268925" cy="2301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7" name="Rectangle 56">
            <a:extLst>
              <a:ext uri="{FF2B5EF4-FFF2-40B4-BE49-F238E27FC236}">
                <a16:creationId xmlns:a16="http://schemas.microsoft.com/office/drawing/2014/main" id="{282499FA-AF71-D344-B935-FD6A5811F982}"/>
              </a:ext>
            </a:extLst>
          </p:cNvPr>
          <p:cNvSpPr/>
          <p:nvPr/>
        </p:nvSpPr>
        <p:spPr>
          <a:xfrm>
            <a:off x="17274843" y="22750400"/>
            <a:ext cx="1268925" cy="2301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4" name="Rectangle 63">
            <a:extLst>
              <a:ext uri="{FF2B5EF4-FFF2-40B4-BE49-F238E27FC236}">
                <a16:creationId xmlns:a16="http://schemas.microsoft.com/office/drawing/2014/main" id="{8C0E2F0D-0125-FF49-9E05-4C9600CC4A56}"/>
              </a:ext>
            </a:extLst>
          </p:cNvPr>
          <p:cNvSpPr/>
          <p:nvPr/>
        </p:nvSpPr>
        <p:spPr>
          <a:xfrm>
            <a:off x="24549360" y="12123103"/>
            <a:ext cx="1268925" cy="2301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90" name="Group 89">
            <a:extLst>
              <a:ext uri="{FF2B5EF4-FFF2-40B4-BE49-F238E27FC236}">
                <a16:creationId xmlns:a16="http://schemas.microsoft.com/office/drawing/2014/main" id="{D3A438D0-6182-0742-9AAC-51C10AA9A5A8}"/>
              </a:ext>
            </a:extLst>
          </p:cNvPr>
          <p:cNvGrpSpPr/>
          <p:nvPr/>
        </p:nvGrpSpPr>
        <p:grpSpPr>
          <a:xfrm>
            <a:off x="805132" y="15028505"/>
            <a:ext cx="6237325" cy="3596501"/>
            <a:chOff x="805132" y="11689901"/>
            <a:chExt cx="5636743" cy="3060000"/>
          </a:xfrm>
        </p:grpSpPr>
        <p:pic>
          <p:nvPicPr>
            <p:cNvPr id="18" name="slide10" descr="Conwy">
              <a:extLst>
                <a:ext uri="{FF2B5EF4-FFF2-40B4-BE49-F238E27FC236}">
                  <a16:creationId xmlns:a16="http://schemas.microsoft.com/office/drawing/2014/main" id="{2026BBE7-4919-9C4E-AB62-3C6004A5539E}"/>
                </a:ext>
              </a:extLst>
            </p:cNvPr>
            <p:cNvPicPr>
              <a:picLocks noChangeAspect="1"/>
            </p:cNvPicPr>
            <p:nvPr/>
          </p:nvPicPr>
          <p:blipFill rotWithShape="1">
            <a:blip r:embed="rId11">
              <a:extLst>
                <a:ext uri="{28A0092B-C50C-407E-A947-70E740481C1C}">
                  <a14:useLocalDpi xmlns:a14="http://schemas.microsoft.com/office/drawing/2010/main" val="0"/>
                </a:ext>
              </a:extLst>
            </a:blip>
            <a:srcRect r="28422" b="15245"/>
            <a:stretch/>
          </p:blipFill>
          <p:spPr>
            <a:xfrm>
              <a:off x="805132" y="11689901"/>
              <a:ext cx="5636743" cy="3060000"/>
            </a:xfrm>
            <a:prstGeom prst="rect">
              <a:avLst/>
            </a:prstGeom>
          </p:spPr>
        </p:pic>
        <p:sp>
          <p:nvSpPr>
            <p:cNvPr id="43" name="Rectangle 42">
              <a:extLst>
                <a:ext uri="{FF2B5EF4-FFF2-40B4-BE49-F238E27FC236}">
                  <a16:creationId xmlns:a16="http://schemas.microsoft.com/office/drawing/2014/main" id="{89C1CC81-5B3B-8148-9CEC-FFFC9E7DA914}"/>
                </a:ext>
              </a:extLst>
            </p:cNvPr>
            <p:cNvSpPr/>
            <p:nvPr/>
          </p:nvSpPr>
          <p:spPr>
            <a:xfrm>
              <a:off x="1001670" y="14377143"/>
              <a:ext cx="5310230" cy="3650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7" name="Rectangle 66">
              <a:extLst>
                <a:ext uri="{FF2B5EF4-FFF2-40B4-BE49-F238E27FC236}">
                  <a16:creationId xmlns:a16="http://schemas.microsoft.com/office/drawing/2014/main" id="{742C3C61-6EFE-A245-A639-877326B94AD2}"/>
                </a:ext>
              </a:extLst>
            </p:cNvPr>
            <p:cNvSpPr/>
            <p:nvPr/>
          </p:nvSpPr>
          <p:spPr>
            <a:xfrm>
              <a:off x="3254453" y="12046445"/>
              <a:ext cx="1268925" cy="2301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68" name="Rectangle 67">
            <a:extLst>
              <a:ext uri="{FF2B5EF4-FFF2-40B4-BE49-F238E27FC236}">
                <a16:creationId xmlns:a16="http://schemas.microsoft.com/office/drawing/2014/main" id="{2D72C927-93AD-D44A-9FC3-5EEFE1AE2082}"/>
              </a:ext>
            </a:extLst>
          </p:cNvPr>
          <p:cNvSpPr/>
          <p:nvPr/>
        </p:nvSpPr>
        <p:spPr>
          <a:xfrm>
            <a:off x="3406853" y="12198845"/>
            <a:ext cx="1268925" cy="2301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9" name="Rectangle 68">
            <a:extLst>
              <a:ext uri="{FF2B5EF4-FFF2-40B4-BE49-F238E27FC236}">
                <a16:creationId xmlns:a16="http://schemas.microsoft.com/office/drawing/2014/main" id="{B03E16A8-A2D6-2F43-BEC5-254295216926}"/>
              </a:ext>
            </a:extLst>
          </p:cNvPr>
          <p:cNvSpPr/>
          <p:nvPr/>
        </p:nvSpPr>
        <p:spPr>
          <a:xfrm rot="16200000">
            <a:off x="7847782" y="23800424"/>
            <a:ext cx="1268925" cy="2301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1" name="Rectangle 70">
            <a:extLst>
              <a:ext uri="{FF2B5EF4-FFF2-40B4-BE49-F238E27FC236}">
                <a16:creationId xmlns:a16="http://schemas.microsoft.com/office/drawing/2014/main" id="{76C0BDA4-F56E-CF4A-848B-399AF86849EC}"/>
              </a:ext>
            </a:extLst>
          </p:cNvPr>
          <p:cNvSpPr/>
          <p:nvPr/>
        </p:nvSpPr>
        <p:spPr>
          <a:xfrm rot="16200000">
            <a:off x="21351889" y="23961417"/>
            <a:ext cx="1268925" cy="2301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2" name="Rectangle 71">
            <a:extLst>
              <a:ext uri="{FF2B5EF4-FFF2-40B4-BE49-F238E27FC236}">
                <a16:creationId xmlns:a16="http://schemas.microsoft.com/office/drawing/2014/main" id="{7C461BCC-AD6C-7047-8848-5CFE6B7EEF05}"/>
              </a:ext>
            </a:extLst>
          </p:cNvPr>
          <p:cNvSpPr/>
          <p:nvPr/>
        </p:nvSpPr>
        <p:spPr>
          <a:xfrm rot="16200000">
            <a:off x="21318171" y="20473235"/>
            <a:ext cx="1268925" cy="2301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4" name="Rectangle 73">
            <a:extLst>
              <a:ext uri="{FF2B5EF4-FFF2-40B4-BE49-F238E27FC236}">
                <a16:creationId xmlns:a16="http://schemas.microsoft.com/office/drawing/2014/main" id="{51330153-4AB7-BB44-AC07-404775629EF8}"/>
              </a:ext>
            </a:extLst>
          </p:cNvPr>
          <p:cNvSpPr/>
          <p:nvPr/>
        </p:nvSpPr>
        <p:spPr>
          <a:xfrm rot="16200000">
            <a:off x="7831524" y="20303444"/>
            <a:ext cx="1268925" cy="2301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5" name="Rectangle 74">
            <a:extLst>
              <a:ext uri="{FF2B5EF4-FFF2-40B4-BE49-F238E27FC236}">
                <a16:creationId xmlns:a16="http://schemas.microsoft.com/office/drawing/2014/main" id="{A1D1FFC2-F36B-FF4C-9701-BBA39A7C59D5}"/>
              </a:ext>
            </a:extLst>
          </p:cNvPr>
          <p:cNvSpPr/>
          <p:nvPr/>
        </p:nvSpPr>
        <p:spPr>
          <a:xfrm rot="16200000">
            <a:off x="7919006" y="16794629"/>
            <a:ext cx="1268925" cy="2301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8" name="Rectangle 77">
            <a:extLst>
              <a:ext uri="{FF2B5EF4-FFF2-40B4-BE49-F238E27FC236}">
                <a16:creationId xmlns:a16="http://schemas.microsoft.com/office/drawing/2014/main" id="{DC79B0F5-9712-564B-987B-9B8CD6DFC34B}"/>
              </a:ext>
            </a:extLst>
          </p:cNvPr>
          <p:cNvSpPr/>
          <p:nvPr/>
        </p:nvSpPr>
        <p:spPr>
          <a:xfrm rot="16200000">
            <a:off x="21351890" y="13209071"/>
            <a:ext cx="1268925" cy="2301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12" name="Group 111">
            <a:extLst>
              <a:ext uri="{FF2B5EF4-FFF2-40B4-BE49-F238E27FC236}">
                <a16:creationId xmlns:a16="http://schemas.microsoft.com/office/drawing/2014/main" id="{4BB7A92E-1DFE-7D45-9375-7BC7102BDB1D}"/>
              </a:ext>
            </a:extLst>
          </p:cNvPr>
          <p:cNvGrpSpPr>
            <a:grpSpLocks/>
          </p:cNvGrpSpPr>
          <p:nvPr/>
        </p:nvGrpSpPr>
        <p:grpSpPr>
          <a:xfrm>
            <a:off x="21152445" y="7485809"/>
            <a:ext cx="6364800" cy="3420000"/>
            <a:chOff x="21745732" y="7835225"/>
            <a:chExt cx="5749534" cy="3060000"/>
          </a:xfrm>
        </p:grpSpPr>
        <p:pic>
          <p:nvPicPr>
            <p:cNvPr id="117" name="Picture 116" descr="Chart, waterfall chart&#10;&#10;Description automatically generated">
              <a:extLst>
                <a:ext uri="{FF2B5EF4-FFF2-40B4-BE49-F238E27FC236}">
                  <a16:creationId xmlns:a16="http://schemas.microsoft.com/office/drawing/2014/main" id="{E48665C5-1CB6-5949-A8D8-AB8F30BEB8D1}"/>
                </a:ext>
              </a:extLst>
            </p:cNvPr>
            <p:cNvPicPr>
              <a:picLocks noChangeAspect="1"/>
            </p:cNvPicPr>
            <p:nvPr/>
          </p:nvPicPr>
          <p:blipFill>
            <a:blip r:embed="rId12"/>
            <a:stretch>
              <a:fillRect/>
            </a:stretch>
          </p:blipFill>
          <p:spPr>
            <a:xfrm>
              <a:off x="21745732" y="7835225"/>
              <a:ext cx="5749534" cy="3060000"/>
            </a:xfrm>
            <a:prstGeom prst="rect">
              <a:avLst/>
            </a:prstGeom>
          </p:spPr>
        </p:pic>
        <p:sp>
          <p:nvSpPr>
            <p:cNvPr id="79" name="Rectangle 78">
              <a:extLst>
                <a:ext uri="{FF2B5EF4-FFF2-40B4-BE49-F238E27FC236}">
                  <a16:creationId xmlns:a16="http://schemas.microsoft.com/office/drawing/2014/main" id="{58A994FC-DFFC-EA44-9FF9-E23E6FA9F37D}"/>
                </a:ext>
              </a:extLst>
            </p:cNvPr>
            <p:cNvSpPr/>
            <p:nvPr/>
          </p:nvSpPr>
          <p:spPr>
            <a:xfrm rot="16200000">
              <a:off x="21318171" y="9622437"/>
              <a:ext cx="1268925" cy="2301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26" name="Group 125">
            <a:extLst>
              <a:ext uri="{FF2B5EF4-FFF2-40B4-BE49-F238E27FC236}">
                <a16:creationId xmlns:a16="http://schemas.microsoft.com/office/drawing/2014/main" id="{2A416599-9E06-294D-A8D9-D3B9AE022312}"/>
              </a:ext>
            </a:extLst>
          </p:cNvPr>
          <p:cNvGrpSpPr/>
          <p:nvPr/>
        </p:nvGrpSpPr>
        <p:grpSpPr>
          <a:xfrm>
            <a:off x="14653588" y="7428812"/>
            <a:ext cx="6365633" cy="3418179"/>
            <a:chOff x="14492541" y="7778821"/>
            <a:chExt cx="6365633" cy="3418179"/>
          </a:xfrm>
        </p:grpSpPr>
        <p:pic>
          <p:nvPicPr>
            <p:cNvPr id="103" name="Picture 102" descr="Chart, waterfall chart&#10;&#10;Description automatically generated">
              <a:extLst>
                <a:ext uri="{FF2B5EF4-FFF2-40B4-BE49-F238E27FC236}">
                  <a16:creationId xmlns:a16="http://schemas.microsoft.com/office/drawing/2014/main" id="{11C11F1B-FFAE-9549-A4E2-5775884E74B5}"/>
                </a:ext>
              </a:extLst>
            </p:cNvPr>
            <p:cNvPicPr>
              <a:picLocks noChangeAspect="1"/>
            </p:cNvPicPr>
            <p:nvPr/>
          </p:nvPicPr>
          <p:blipFill>
            <a:blip r:embed="rId13"/>
            <a:stretch>
              <a:fillRect/>
            </a:stretch>
          </p:blipFill>
          <p:spPr>
            <a:xfrm>
              <a:off x="14492541" y="7778821"/>
              <a:ext cx="6365633" cy="3418179"/>
            </a:xfrm>
            <a:prstGeom prst="rect">
              <a:avLst/>
            </a:prstGeom>
          </p:spPr>
        </p:pic>
        <p:sp>
          <p:nvSpPr>
            <p:cNvPr id="82" name="Rectangle 81">
              <a:extLst>
                <a:ext uri="{FF2B5EF4-FFF2-40B4-BE49-F238E27FC236}">
                  <a16:creationId xmlns:a16="http://schemas.microsoft.com/office/drawing/2014/main" id="{CBFA3001-CCDF-3941-816F-51286A9CD10F}"/>
                </a:ext>
              </a:extLst>
            </p:cNvPr>
            <p:cNvSpPr/>
            <p:nvPr/>
          </p:nvSpPr>
          <p:spPr>
            <a:xfrm rot="16200000">
              <a:off x="13946445" y="9866831"/>
              <a:ext cx="1417131" cy="2301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88" name="Rectangle 87">
            <a:extLst>
              <a:ext uri="{FF2B5EF4-FFF2-40B4-BE49-F238E27FC236}">
                <a16:creationId xmlns:a16="http://schemas.microsoft.com/office/drawing/2014/main" id="{C3750B00-0063-C345-A29C-04E6D7D5D34A}"/>
              </a:ext>
            </a:extLst>
          </p:cNvPr>
          <p:cNvSpPr/>
          <p:nvPr/>
        </p:nvSpPr>
        <p:spPr>
          <a:xfrm>
            <a:off x="24461961" y="8820057"/>
            <a:ext cx="1268925" cy="2301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04" name="Group 103">
            <a:extLst>
              <a:ext uri="{FF2B5EF4-FFF2-40B4-BE49-F238E27FC236}">
                <a16:creationId xmlns:a16="http://schemas.microsoft.com/office/drawing/2014/main" id="{2A636707-7741-924C-BCEB-8E79402679EF}"/>
              </a:ext>
            </a:extLst>
          </p:cNvPr>
          <p:cNvGrpSpPr/>
          <p:nvPr/>
        </p:nvGrpSpPr>
        <p:grpSpPr>
          <a:xfrm>
            <a:off x="7904351" y="11174910"/>
            <a:ext cx="6039111" cy="3298963"/>
            <a:chOff x="8350917" y="8112751"/>
            <a:chExt cx="5487760" cy="3060000"/>
          </a:xfrm>
        </p:grpSpPr>
        <p:grpSp>
          <p:nvGrpSpPr>
            <p:cNvPr id="96" name="Group 95">
              <a:extLst>
                <a:ext uri="{FF2B5EF4-FFF2-40B4-BE49-F238E27FC236}">
                  <a16:creationId xmlns:a16="http://schemas.microsoft.com/office/drawing/2014/main" id="{D6B806D3-187F-5241-AD0A-B2AB2388F347}"/>
                </a:ext>
              </a:extLst>
            </p:cNvPr>
            <p:cNvGrpSpPr/>
            <p:nvPr/>
          </p:nvGrpSpPr>
          <p:grpSpPr>
            <a:xfrm>
              <a:off x="8350917" y="8112751"/>
              <a:ext cx="5487760" cy="3060000"/>
              <a:chOff x="8350917" y="8112751"/>
              <a:chExt cx="5487760" cy="3060000"/>
            </a:xfrm>
          </p:grpSpPr>
          <p:grpSp>
            <p:nvGrpSpPr>
              <p:cNvPr id="95" name="Group 94">
                <a:extLst>
                  <a:ext uri="{FF2B5EF4-FFF2-40B4-BE49-F238E27FC236}">
                    <a16:creationId xmlns:a16="http://schemas.microsoft.com/office/drawing/2014/main" id="{32A2C53A-20B9-E740-957F-D947CA957520}"/>
                  </a:ext>
                </a:extLst>
              </p:cNvPr>
              <p:cNvGrpSpPr/>
              <p:nvPr/>
            </p:nvGrpSpPr>
            <p:grpSpPr>
              <a:xfrm>
                <a:off x="8350917" y="8112751"/>
                <a:ext cx="5487760" cy="3060000"/>
                <a:chOff x="8350917" y="8112751"/>
                <a:chExt cx="5487760" cy="3060000"/>
              </a:xfrm>
            </p:grpSpPr>
            <p:pic>
              <p:nvPicPr>
                <p:cNvPr id="15" name="slide7" descr="Cardiff">
                  <a:extLst>
                    <a:ext uri="{FF2B5EF4-FFF2-40B4-BE49-F238E27FC236}">
                      <a16:creationId xmlns:a16="http://schemas.microsoft.com/office/drawing/2014/main" id="{A2EE8F0A-B4B1-3A47-8861-5D2CA7BC2294}"/>
                    </a:ext>
                  </a:extLst>
                </p:cNvPr>
                <p:cNvPicPr>
                  <a:picLocks noChangeAspect="1"/>
                </p:cNvPicPr>
                <p:nvPr/>
              </p:nvPicPr>
              <p:blipFill rotWithShape="1">
                <a:blip r:embed="rId14">
                  <a:extLst>
                    <a:ext uri="{28A0092B-C50C-407E-A947-70E740481C1C}">
                      <a14:useLocalDpi xmlns:a14="http://schemas.microsoft.com/office/drawing/2010/main" val="0"/>
                    </a:ext>
                  </a:extLst>
                </a:blip>
                <a:srcRect r="30039" b="14777"/>
                <a:stretch/>
              </p:blipFill>
              <p:spPr>
                <a:xfrm>
                  <a:off x="8350917" y="8112751"/>
                  <a:ext cx="5487760" cy="3060000"/>
                </a:xfrm>
                <a:prstGeom prst="rect">
                  <a:avLst/>
                </a:prstGeom>
              </p:spPr>
            </p:pic>
            <p:sp>
              <p:nvSpPr>
                <p:cNvPr id="37" name="Rectangle 36">
                  <a:extLst>
                    <a:ext uri="{FF2B5EF4-FFF2-40B4-BE49-F238E27FC236}">
                      <a16:creationId xmlns:a16="http://schemas.microsoft.com/office/drawing/2014/main" id="{6766F428-B9ED-CB46-B8F6-312A2337D7AF}"/>
                    </a:ext>
                  </a:extLst>
                </p:cNvPr>
                <p:cNvSpPr/>
                <p:nvPr/>
              </p:nvSpPr>
              <p:spPr>
                <a:xfrm>
                  <a:off x="8553468" y="10770354"/>
                  <a:ext cx="5194300" cy="3650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83" name="Rectangle 82">
                <a:extLst>
                  <a:ext uri="{FF2B5EF4-FFF2-40B4-BE49-F238E27FC236}">
                    <a16:creationId xmlns:a16="http://schemas.microsoft.com/office/drawing/2014/main" id="{45F5B8FC-4F20-F441-88CF-8656D4965F60}"/>
                  </a:ext>
                </a:extLst>
              </p:cNvPr>
              <p:cNvSpPr/>
              <p:nvPr/>
            </p:nvSpPr>
            <p:spPr>
              <a:xfrm rot="16200000">
                <a:off x="7905820" y="9682768"/>
                <a:ext cx="1268925" cy="2301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02" name="Rectangle 101">
              <a:extLst>
                <a:ext uri="{FF2B5EF4-FFF2-40B4-BE49-F238E27FC236}">
                  <a16:creationId xmlns:a16="http://schemas.microsoft.com/office/drawing/2014/main" id="{81B65282-8C3A-BA4A-9EC5-EBF413D36517}"/>
                </a:ext>
              </a:extLst>
            </p:cNvPr>
            <p:cNvSpPr/>
            <p:nvPr/>
          </p:nvSpPr>
          <p:spPr>
            <a:xfrm>
              <a:off x="10249675" y="8394624"/>
              <a:ext cx="2487286" cy="3416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116" name="Picture 115" descr="Chart, waterfall chart&#10;&#10;Description automatically generated">
            <a:extLst>
              <a:ext uri="{FF2B5EF4-FFF2-40B4-BE49-F238E27FC236}">
                <a16:creationId xmlns:a16="http://schemas.microsoft.com/office/drawing/2014/main" id="{E532034F-83FD-B842-B35A-0C2E321D3153}"/>
              </a:ext>
            </a:extLst>
          </p:cNvPr>
          <p:cNvPicPr>
            <a:picLocks/>
          </p:cNvPicPr>
          <p:nvPr/>
        </p:nvPicPr>
        <p:blipFill>
          <a:blip r:embed="rId15"/>
          <a:stretch>
            <a:fillRect/>
          </a:stretch>
        </p:blipFill>
        <p:spPr>
          <a:xfrm>
            <a:off x="7584297" y="7427168"/>
            <a:ext cx="6364800" cy="3420000"/>
          </a:xfrm>
          <a:prstGeom prst="rect">
            <a:avLst/>
          </a:prstGeom>
        </p:spPr>
      </p:pic>
      <p:grpSp>
        <p:nvGrpSpPr>
          <p:cNvPr id="23" name="Group 22">
            <a:extLst>
              <a:ext uri="{FF2B5EF4-FFF2-40B4-BE49-F238E27FC236}">
                <a16:creationId xmlns:a16="http://schemas.microsoft.com/office/drawing/2014/main" id="{4E7D61AC-E168-144C-8F1C-B1F02972A048}"/>
              </a:ext>
            </a:extLst>
          </p:cNvPr>
          <p:cNvGrpSpPr/>
          <p:nvPr/>
        </p:nvGrpSpPr>
        <p:grpSpPr>
          <a:xfrm>
            <a:off x="785366" y="15002189"/>
            <a:ext cx="6557091" cy="3420000"/>
            <a:chOff x="785366" y="15002189"/>
            <a:chExt cx="6557091" cy="3420000"/>
          </a:xfrm>
        </p:grpSpPr>
        <p:pic>
          <p:nvPicPr>
            <p:cNvPr id="125" name="Picture 124" descr="Chart, waterfall chart&#10;&#10;Description automatically generated">
              <a:extLst>
                <a:ext uri="{FF2B5EF4-FFF2-40B4-BE49-F238E27FC236}">
                  <a16:creationId xmlns:a16="http://schemas.microsoft.com/office/drawing/2014/main" id="{ABF360EC-CF02-E946-974D-659A7148AE12}"/>
                </a:ext>
              </a:extLst>
            </p:cNvPr>
            <p:cNvPicPr>
              <a:picLocks/>
            </p:cNvPicPr>
            <p:nvPr/>
          </p:nvPicPr>
          <p:blipFill>
            <a:blip r:embed="rId16"/>
            <a:stretch>
              <a:fillRect/>
            </a:stretch>
          </p:blipFill>
          <p:spPr>
            <a:xfrm>
              <a:off x="785366" y="15002189"/>
              <a:ext cx="6557091" cy="3420000"/>
            </a:xfrm>
            <a:prstGeom prst="rect">
              <a:avLst/>
            </a:prstGeom>
          </p:spPr>
        </p:pic>
        <p:sp>
          <p:nvSpPr>
            <p:cNvPr id="86" name="Rectangle 85">
              <a:extLst>
                <a:ext uri="{FF2B5EF4-FFF2-40B4-BE49-F238E27FC236}">
                  <a16:creationId xmlns:a16="http://schemas.microsoft.com/office/drawing/2014/main" id="{94A8E531-C5E1-F744-95F5-F43CF48EFD36}"/>
                </a:ext>
              </a:extLst>
            </p:cNvPr>
            <p:cNvSpPr/>
            <p:nvPr/>
          </p:nvSpPr>
          <p:spPr>
            <a:xfrm>
              <a:off x="3690076" y="15406438"/>
              <a:ext cx="1229473" cy="3527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24" name="Group 23">
            <a:extLst>
              <a:ext uri="{FF2B5EF4-FFF2-40B4-BE49-F238E27FC236}">
                <a16:creationId xmlns:a16="http://schemas.microsoft.com/office/drawing/2014/main" id="{F33600F4-F4DD-F04A-A3A6-3B925331E63F}"/>
              </a:ext>
            </a:extLst>
          </p:cNvPr>
          <p:cNvGrpSpPr/>
          <p:nvPr/>
        </p:nvGrpSpPr>
        <p:grpSpPr>
          <a:xfrm>
            <a:off x="817441" y="18838561"/>
            <a:ext cx="6498174" cy="3420000"/>
            <a:chOff x="817441" y="18838561"/>
            <a:chExt cx="6498174" cy="3420000"/>
          </a:xfrm>
        </p:grpSpPr>
        <p:pic>
          <p:nvPicPr>
            <p:cNvPr id="10" name="Picture 9" descr="Chart, waterfall chart&#10;&#10;Description automatically generated">
              <a:extLst>
                <a:ext uri="{FF2B5EF4-FFF2-40B4-BE49-F238E27FC236}">
                  <a16:creationId xmlns:a16="http://schemas.microsoft.com/office/drawing/2014/main" id="{4A1B4D00-02C0-B340-818B-AC9077DAD910}"/>
                </a:ext>
              </a:extLst>
            </p:cNvPr>
            <p:cNvPicPr>
              <a:picLocks/>
            </p:cNvPicPr>
            <p:nvPr/>
          </p:nvPicPr>
          <p:blipFill>
            <a:blip r:embed="rId17"/>
            <a:stretch>
              <a:fillRect/>
            </a:stretch>
          </p:blipFill>
          <p:spPr>
            <a:xfrm>
              <a:off x="817441" y="18838561"/>
              <a:ext cx="6498174" cy="3420000"/>
            </a:xfrm>
            <a:prstGeom prst="rect">
              <a:avLst/>
            </a:prstGeom>
          </p:spPr>
        </p:pic>
        <p:sp>
          <p:nvSpPr>
            <p:cNvPr id="91" name="Rectangle 90">
              <a:extLst>
                <a:ext uri="{FF2B5EF4-FFF2-40B4-BE49-F238E27FC236}">
                  <a16:creationId xmlns:a16="http://schemas.microsoft.com/office/drawing/2014/main" id="{37548822-9A02-2443-A542-E95CB2F7A4E6}"/>
                </a:ext>
              </a:extLst>
            </p:cNvPr>
            <p:cNvSpPr/>
            <p:nvPr/>
          </p:nvSpPr>
          <p:spPr>
            <a:xfrm>
              <a:off x="3690076" y="19283312"/>
              <a:ext cx="1229473" cy="3527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25" name="Group 24">
            <a:extLst>
              <a:ext uri="{FF2B5EF4-FFF2-40B4-BE49-F238E27FC236}">
                <a16:creationId xmlns:a16="http://schemas.microsoft.com/office/drawing/2014/main" id="{60E117CE-B540-114B-A5A3-F8B69AE3A340}"/>
              </a:ext>
            </a:extLst>
          </p:cNvPr>
          <p:cNvGrpSpPr/>
          <p:nvPr/>
        </p:nvGrpSpPr>
        <p:grpSpPr>
          <a:xfrm>
            <a:off x="817441" y="22674933"/>
            <a:ext cx="6403160" cy="3420000"/>
            <a:chOff x="817441" y="22674933"/>
            <a:chExt cx="6403160" cy="3420000"/>
          </a:xfrm>
        </p:grpSpPr>
        <p:pic>
          <p:nvPicPr>
            <p:cNvPr id="36" name="Picture 35" descr="Chart, waterfall chart&#10;&#10;Description automatically generated">
              <a:extLst>
                <a:ext uri="{FF2B5EF4-FFF2-40B4-BE49-F238E27FC236}">
                  <a16:creationId xmlns:a16="http://schemas.microsoft.com/office/drawing/2014/main" id="{54E701A2-3F5E-1446-B0F5-FE18AFFDE4AF}"/>
                </a:ext>
              </a:extLst>
            </p:cNvPr>
            <p:cNvPicPr>
              <a:picLocks/>
            </p:cNvPicPr>
            <p:nvPr/>
          </p:nvPicPr>
          <p:blipFill>
            <a:blip r:embed="rId18"/>
            <a:stretch>
              <a:fillRect/>
            </a:stretch>
          </p:blipFill>
          <p:spPr>
            <a:xfrm>
              <a:off x="817441" y="22674933"/>
              <a:ext cx="6403160" cy="3420000"/>
            </a:xfrm>
            <a:prstGeom prst="rect">
              <a:avLst/>
            </a:prstGeom>
          </p:spPr>
        </p:pic>
        <p:sp>
          <p:nvSpPr>
            <p:cNvPr id="92" name="Rectangle 91">
              <a:extLst>
                <a:ext uri="{FF2B5EF4-FFF2-40B4-BE49-F238E27FC236}">
                  <a16:creationId xmlns:a16="http://schemas.microsoft.com/office/drawing/2014/main" id="{99BE7E84-3F32-2C4A-8AEE-A573506AE9CA}"/>
                </a:ext>
              </a:extLst>
            </p:cNvPr>
            <p:cNvSpPr/>
            <p:nvPr/>
          </p:nvSpPr>
          <p:spPr>
            <a:xfrm>
              <a:off x="3842103" y="23089288"/>
              <a:ext cx="1229473" cy="3527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26" name="Group 25">
            <a:extLst>
              <a:ext uri="{FF2B5EF4-FFF2-40B4-BE49-F238E27FC236}">
                <a16:creationId xmlns:a16="http://schemas.microsoft.com/office/drawing/2014/main" id="{2279F55E-0E88-4848-87AF-211FD1CBD137}"/>
              </a:ext>
            </a:extLst>
          </p:cNvPr>
          <p:cNvGrpSpPr/>
          <p:nvPr/>
        </p:nvGrpSpPr>
        <p:grpSpPr>
          <a:xfrm>
            <a:off x="755739" y="26511305"/>
            <a:ext cx="6498174" cy="3600000"/>
            <a:chOff x="755739" y="26511305"/>
            <a:chExt cx="6498174" cy="3600000"/>
          </a:xfrm>
        </p:grpSpPr>
        <p:pic>
          <p:nvPicPr>
            <p:cNvPr id="108" name="Picture 107" descr="Chart&#10;&#10;Description automatically generated">
              <a:extLst>
                <a:ext uri="{FF2B5EF4-FFF2-40B4-BE49-F238E27FC236}">
                  <a16:creationId xmlns:a16="http://schemas.microsoft.com/office/drawing/2014/main" id="{CA74A119-6132-714B-9AA5-4EC908EBFBFC}"/>
                </a:ext>
              </a:extLst>
            </p:cNvPr>
            <p:cNvPicPr>
              <a:picLocks/>
            </p:cNvPicPr>
            <p:nvPr/>
          </p:nvPicPr>
          <p:blipFill>
            <a:blip r:embed="rId19"/>
            <a:stretch>
              <a:fillRect/>
            </a:stretch>
          </p:blipFill>
          <p:spPr>
            <a:xfrm>
              <a:off x="755739" y="26511305"/>
              <a:ext cx="6498174" cy="3600000"/>
            </a:xfrm>
            <a:prstGeom prst="rect">
              <a:avLst/>
            </a:prstGeom>
          </p:spPr>
        </p:pic>
        <p:sp>
          <p:nvSpPr>
            <p:cNvPr id="93" name="Rectangle 92">
              <a:extLst>
                <a:ext uri="{FF2B5EF4-FFF2-40B4-BE49-F238E27FC236}">
                  <a16:creationId xmlns:a16="http://schemas.microsoft.com/office/drawing/2014/main" id="{94B3010D-C5F6-FA45-B272-E0914F12594B}"/>
                </a:ext>
              </a:extLst>
            </p:cNvPr>
            <p:cNvSpPr/>
            <p:nvPr/>
          </p:nvSpPr>
          <p:spPr>
            <a:xfrm>
              <a:off x="3698194" y="26914510"/>
              <a:ext cx="1229473" cy="3527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46" name="Group 45">
            <a:extLst>
              <a:ext uri="{FF2B5EF4-FFF2-40B4-BE49-F238E27FC236}">
                <a16:creationId xmlns:a16="http://schemas.microsoft.com/office/drawing/2014/main" id="{ACB17539-77CA-E54D-BCBC-CDC9C4AE0694}"/>
              </a:ext>
            </a:extLst>
          </p:cNvPr>
          <p:cNvGrpSpPr/>
          <p:nvPr/>
        </p:nvGrpSpPr>
        <p:grpSpPr>
          <a:xfrm>
            <a:off x="7595731" y="11289057"/>
            <a:ext cx="6364800" cy="3420000"/>
            <a:chOff x="7595731" y="11289057"/>
            <a:chExt cx="6364800" cy="3420000"/>
          </a:xfrm>
        </p:grpSpPr>
        <p:grpSp>
          <p:nvGrpSpPr>
            <p:cNvPr id="11" name="Group 10">
              <a:extLst>
                <a:ext uri="{FF2B5EF4-FFF2-40B4-BE49-F238E27FC236}">
                  <a16:creationId xmlns:a16="http://schemas.microsoft.com/office/drawing/2014/main" id="{C7807192-1E27-6C4D-9364-3F0E76E3C098}"/>
                </a:ext>
              </a:extLst>
            </p:cNvPr>
            <p:cNvGrpSpPr/>
            <p:nvPr/>
          </p:nvGrpSpPr>
          <p:grpSpPr>
            <a:xfrm>
              <a:off x="7595731" y="11289057"/>
              <a:ext cx="6364800" cy="3420000"/>
              <a:chOff x="7595731" y="11289057"/>
              <a:chExt cx="6364800" cy="3420000"/>
            </a:xfrm>
          </p:grpSpPr>
          <p:pic>
            <p:nvPicPr>
              <p:cNvPr id="121" name="Picture 120" descr="Chart, bar chart&#10;&#10;Description automatically generated">
                <a:extLst>
                  <a:ext uri="{FF2B5EF4-FFF2-40B4-BE49-F238E27FC236}">
                    <a16:creationId xmlns:a16="http://schemas.microsoft.com/office/drawing/2014/main" id="{485DC43D-CC60-9D4C-9549-886FD36BB80A}"/>
                  </a:ext>
                </a:extLst>
              </p:cNvPr>
              <p:cNvPicPr>
                <a:picLocks/>
              </p:cNvPicPr>
              <p:nvPr/>
            </p:nvPicPr>
            <p:blipFill>
              <a:blip r:embed="rId20"/>
              <a:stretch>
                <a:fillRect/>
              </a:stretch>
            </p:blipFill>
            <p:spPr>
              <a:xfrm>
                <a:off x="7595731" y="11289057"/>
                <a:ext cx="6364800" cy="3420000"/>
              </a:xfrm>
              <a:prstGeom prst="rect">
                <a:avLst/>
              </a:prstGeom>
            </p:spPr>
          </p:pic>
          <p:sp>
            <p:nvSpPr>
              <p:cNvPr id="6" name="Rectangle 5">
                <a:extLst>
                  <a:ext uri="{FF2B5EF4-FFF2-40B4-BE49-F238E27FC236}">
                    <a16:creationId xmlns:a16="http://schemas.microsoft.com/office/drawing/2014/main" id="{5B0C8A63-AA40-724F-B29B-E2EF0335430F}"/>
                  </a:ext>
                </a:extLst>
              </p:cNvPr>
              <p:cNvSpPr/>
              <p:nvPr/>
            </p:nvSpPr>
            <p:spPr>
              <a:xfrm>
                <a:off x="10449101" y="11662935"/>
                <a:ext cx="1229473" cy="3527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45" name="Rectangle 44">
              <a:extLst>
                <a:ext uri="{FF2B5EF4-FFF2-40B4-BE49-F238E27FC236}">
                  <a16:creationId xmlns:a16="http://schemas.microsoft.com/office/drawing/2014/main" id="{851C26EB-1520-A044-A204-C8D54F7B4F9D}"/>
                </a:ext>
              </a:extLst>
            </p:cNvPr>
            <p:cNvSpPr/>
            <p:nvPr/>
          </p:nvSpPr>
          <p:spPr>
            <a:xfrm>
              <a:off x="7623868" y="12654240"/>
              <a:ext cx="280483" cy="12843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47" name="Group 46">
            <a:extLst>
              <a:ext uri="{FF2B5EF4-FFF2-40B4-BE49-F238E27FC236}">
                <a16:creationId xmlns:a16="http://schemas.microsoft.com/office/drawing/2014/main" id="{33C3B4AC-1FFD-D04C-A034-6D86610A8860}"/>
              </a:ext>
            </a:extLst>
          </p:cNvPr>
          <p:cNvGrpSpPr/>
          <p:nvPr/>
        </p:nvGrpSpPr>
        <p:grpSpPr>
          <a:xfrm>
            <a:off x="14655010" y="11289057"/>
            <a:ext cx="6364800" cy="3420000"/>
            <a:chOff x="14655010" y="11289057"/>
            <a:chExt cx="6364800" cy="3420000"/>
          </a:xfrm>
        </p:grpSpPr>
        <p:grpSp>
          <p:nvGrpSpPr>
            <p:cNvPr id="12" name="Group 11">
              <a:extLst>
                <a:ext uri="{FF2B5EF4-FFF2-40B4-BE49-F238E27FC236}">
                  <a16:creationId xmlns:a16="http://schemas.microsoft.com/office/drawing/2014/main" id="{A9A93CE7-5D15-BA4C-BCF3-BCEF69A54B69}"/>
                </a:ext>
              </a:extLst>
            </p:cNvPr>
            <p:cNvGrpSpPr/>
            <p:nvPr/>
          </p:nvGrpSpPr>
          <p:grpSpPr>
            <a:xfrm>
              <a:off x="14655010" y="11289057"/>
              <a:ext cx="6364800" cy="3420000"/>
              <a:chOff x="14655010" y="11289057"/>
              <a:chExt cx="6364800" cy="3420000"/>
            </a:xfrm>
          </p:grpSpPr>
          <p:pic>
            <p:nvPicPr>
              <p:cNvPr id="123" name="Picture 122" descr="Chart, waterfall chart&#10;&#10;Description automatically generated">
                <a:extLst>
                  <a:ext uri="{FF2B5EF4-FFF2-40B4-BE49-F238E27FC236}">
                    <a16:creationId xmlns:a16="http://schemas.microsoft.com/office/drawing/2014/main" id="{CA85FD09-AF02-9544-A118-79EDBBA7ACBE}"/>
                  </a:ext>
                </a:extLst>
              </p:cNvPr>
              <p:cNvPicPr>
                <a:picLocks/>
              </p:cNvPicPr>
              <p:nvPr/>
            </p:nvPicPr>
            <p:blipFill>
              <a:blip r:embed="rId21"/>
              <a:stretch>
                <a:fillRect/>
              </a:stretch>
            </p:blipFill>
            <p:spPr>
              <a:xfrm>
                <a:off x="14655010" y="11289057"/>
                <a:ext cx="6364800" cy="3420000"/>
              </a:xfrm>
              <a:prstGeom prst="rect">
                <a:avLst/>
              </a:prstGeom>
            </p:spPr>
          </p:pic>
          <p:sp>
            <p:nvSpPr>
              <p:cNvPr id="76" name="Rectangle 75">
                <a:extLst>
                  <a:ext uri="{FF2B5EF4-FFF2-40B4-BE49-F238E27FC236}">
                    <a16:creationId xmlns:a16="http://schemas.microsoft.com/office/drawing/2014/main" id="{87951D24-D574-2541-82EF-DA228C76BA8B}"/>
                  </a:ext>
                </a:extLst>
              </p:cNvPr>
              <p:cNvSpPr/>
              <p:nvPr/>
            </p:nvSpPr>
            <p:spPr>
              <a:xfrm>
                <a:off x="17509453" y="11815195"/>
                <a:ext cx="1229473" cy="3527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18" name="Rectangle 117">
              <a:extLst>
                <a:ext uri="{FF2B5EF4-FFF2-40B4-BE49-F238E27FC236}">
                  <a16:creationId xmlns:a16="http://schemas.microsoft.com/office/drawing/2014/main" id="{8D1096EB-55F1-E24A-8483-6EFF8EE5C01E}"/>
                </a:ext>
              </a:extLst>
            </p:cNvPr>
            <p:cNvSpPr/>
            <p:nvPr/>
          </p:nvSpPr>
          <p:spPr>
            <a:xfrm>
              <a:off x="14661011" y="12764557"/>
              <a:ext cx="280483" cy="12843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50" name="Group 49">
            <a:extLst>
              <a:ext uri="{FF2B5EF4-FFF2-40B4-BE49-F238E27FC236}">
                <a16:creationId xmlns:a16="http://schemas.microsoft.com/office/drawing/2014/main" id="{18AE49AA-8FCE-FF4A-BF84-B74AA24CC5F8}"/>
              </a:ext>
            </a:extLst>
          </p:cNvPr>
          <p:cNvGrpSpPr/>
          <p:nvPr/>
        </p:nvGrpSpPr>
        <p:grpSpPr>
          <a:xfrm>
            <a:off x="21136006" y="11284898"/>
            <a:ext cx="6298824" cy="3420000"/>
            <a:chOff x="21207000" y="11284898"/>
            <a:chExt cx="6227829" cy="3420000"/>
          </a:xfrm>
        </p:grpSpPr>
        <p:grpSp>
          <p:nvGrpSpPr>
            <p:cNvPr id="14" name="Group 13">
              <a:extLst>
                <a:ext uri="{FF2B5EF4-FFF2-40B4-BE49-F238E27FC236}">
                  <a16:creationId xmlns:a16="http://schemas.microsoft.com/office/drawing/2014/main" id="{B0E604B4-771B-2247-8B0B-DDA44C773A30}"/>
                </a:ext>
              </a:extLst>
            </p:cNvPr>
            <p:cNvGrpSpPr/>
            <p:nvPr/>
          </p:nvGrpSpPr>
          <p:grpSpPr>
            <a:xfrm>
              <a:off x="21207000" y="11284898"/>
              <a:ext cx="6227829" cy="3420000"/>
              <a:chOff x="21207000" y="11284898"/>
              <a:chExt cx="6227829" cy="3420000"/>
            </a:xfrm>
          </p:grpSpPr>
          <p:pic>
            <p:nvPicPr>
              <p:cNvPr id="115" name="Picture 114" descr="Chart, waterfall chart&#10;&#10;Description automatically generated">
                <a:extLst>
                  <a:ext uri="{FF2B5EF4-FFF2-40B4-BE49-F238E27FC236}">
                    <a16:creationId xmlns:a16="http://schemas.microsoft.com/office/drawing/2014/main" id="{6EB367D9-5739-3441-BE74-B25D2EE78CA1}"/>
                  </a:ext>
                </a:extLst>
              </p:cNvPr>
              <p:cNvPicPr>
                <a:picLocks/>
              </p:cNvPicPr>
              <p:nvPr/>
            </p:nvPicPr>
            <p:blipFill rotWithShape="1">
              <a:blip r:embed="rId22"/>
              <a:srcRect r="4293"/>
              <a:stretch/>
            </p:blipFill>
            <p:spPr>
              <a:xfrm>
                <a:off x="21207000" y="11284898"/>
                <a:ext cx="6227829" cy="3420000"/>
              </a:xfrm>
              <a:prstGeom prst="rect">
                <a:avLst/>
              </a:prstGeom>
            </p:spPr>
          </p:pic>
          <p:sp>
            <p:nvSpPr>
              <p:cNvPr id="77" name="Rectangle 76">
                <a:extLst>
                  <a:ext uri="{FF2B5EF4-FFF2-40B4-BE49-F238E27FC236}">
                    <a16:creationId xmlns:a16="http://schemas.microsoft.com/office/drawing/2014/main" id="{42FC84CB-E256-554C-BC1B-59EC6B008A71}"/>
                  </a:ext>
                </a:extLst>
              </p:cNvPr>
              <p:cNvSpPr/>
              <p:nvPr/>
            </p:nvSpPr>
            <p:spPr>
              <a:xfrm>
                <a:off x="24162619" y="11786045"/>
                <a:ext cx="1229473" cy="3527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22" name="Rectangle 121">
              <a:extLst>
                <a:ext uri="{FF2B5EF4-FFF2-40B4-BE49-F238E27FC236}">
                  <a16:creationId xmlns:a16="http://schemas.microsoft.com/office/drawing/2014/main" id="{7B29ADFA-3BD3-984F-9235-DE783D7852A8}"/>
                </a:ext>
              </a:extLst>
            </p:cNvPr>
            <p:cNvSpPr/>
            <p:nvPr/>
          </p:nvSpPr>
          <p:spPr>
            <a:xfrm>
              <a:off x="21290512" y="12654240"/>
              <a:ext cx="280483" cy="12843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51" name="Group 50">
            <a:extLst>
              <a:ext uri="{FF2B5EF4-FFF2-40B4-BE49-F238E27FC236}">
                <a16:creationId xmlns:a16="http://schemas.microsoft.com/office/drawing/2014/main" id="{1E3F4190-8877-0545-A52A-CB12BD291DA6}"/>
              </a:ext>
            </a:extLst>
          </p:cNvPr>
          <p:cNvGrpSpPr/>
          <p:nvPr/>
        </p:nvGrpSpPr>
        <p:grpSpPr>
          <a:xfrm>
            <a:off x="7560676" y="15026591"/>
            <a:ext cx="6450242" cy="3416300"/>
            <a:chOff x="7560676" y="15026591"/>
            <a:chExt cx="6450242" cy="3416300"/>
          </a:xfrm>
        </p:grpSpPr>
        <p:grpSp>
          <p:nvGrpSpPr>
            <p:cNvPr id="19" name="Group 18">
              <a:extLst>
                <a:ext uri="{FF2B5EF4-FFF2-40B4-BE49-F238E27FC236}">
                  <a16:creationId xmlns:a16="http://schemas.microsoft.com/office/drawing/2014/main" id="{A4A9B43E-D974-C54B-BFE0-12058DEF69BA}"/>
                </a:ext>
              </a:extLst>
            </p:cNvPr>
            <p:cNvGrpSpPr/>
            <p:nvPr/>
          </p:nvGrpSpPr>
          <p:grpSpPr>
            <a:xfrm>
              <a:off x="7560676" y="15026591"/>
              <a:ext cx="6450242" cy="3416300"/>
              <a:chOff x="7560676" y="15026591"/>
              <a:chExt cx="6450242" cy="3416300"/>
            </a:xfrm>
          </p:grpSpPr>
          <p:pic>
            <p:nvPicPr>
              <p:cNvPr id="128" name="Picture 127" descr="Chart, waterfall chart&#10;&#10;Description automatically generated">
                <a:extLst>
                  <a:ext uri="{FF2B5EF4-FFF2-40B4-BE49-F238E27FC236}">
                    <a16:creationId xmlns:a16="http://schemas.microsoft.com/office/drawing/2014/main" id="{3325FD95-81E0-A545-8F5A-07D509EAEC7E}"/>
                  </a:ext>
                </a:extLst>
              </p:cNvPr>
              <p:cNvPicPr>
                <a:picLocks/>
              </p:cNvPicPr>
              <p:nvPr/>
            </p:nvPicPr>
            <p:blipFill>
              <a:blip r:embed="rId23"/>
              <a:stretch>
                <a:fillRect/>
              </a:stretch>
            </p:blipFill>
            <p:spPr>
              <a:xfrm>
                <a:off x="7560676" y="15026591"/>
                <a:ext cx="6450242" cy="3416300"/>
              </a:xfrm>
              <a:prstGeom prst="rect">
                <a:avLst/>
              </a:prstGeom>
            </p:spPr>
          </p:pic>
          <p:sp>
            <p:nvSpPr>
              <p:cNvPr id="80" name="Rectangle 79">
                <a:extLst>
                  <a:ext uri="{FF2B5EF4-FFF2-40B4-BE49-F238E27FC236}">
                    <a16:creationId xmlns:a16="http://schemas.microsoft.com/office/drawing/2014/main" id="{94F62E45-78F6-DD45-B7B9-C2240CA6EB69}"/>
                  </a:ext>
                </a:extLst>
              </p:cNvPr>
              <p:cNvSpPr/>
              <p:nvPr/>
            </p:nvSpPr>
            <p:spPr>
              <a:xfrm>
                <a:off x="10512689" y="15396756"/>
                <a:ext cx="1229473" cy="3527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27" name="Rectangle 126">
              <a:extLst>
                <a:ext uri="{FF2B5EF4-FFF2-40B4-BE49-F238E27FC236}">
                  <a16:creationId xmlns:a16="http://schemas.microsoft.com/office/drawing/2014/main" id="{28C5F1AA-E149-0240-9353-148827A824DF}"/>
                </a:ext>
              </a:extLst>
            </p:cNvPr>
            <p:cNvSpPr/>
            <p:nvPr/>
          </p:nvSpPr>
          <p:spPr>
            <a:xfrm>
              <a:off x="7796634" y="16486364"/>
              <a:ext cx="280483" cy="12843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52" name="Group 51">
            <a:extLst>
              <a:ext uri="{FF2B5EF4-FFF2-40B4-BE49-F238E27FC236}">
                <a16:creationId xmlns:a16="http://schemas.microsoft.com/office/drawing/2014/main" id="{832191DB-9B21-6546-99B2-31A4816AC207}"/>
              </a:ext>
            </a:extLst>
          </p:cNvPr>
          <p:cNvGrpSpPr/>
          <p:nvPr/>
        </p:nvGrpSpPr>
        <p:grpSpPr>
          <a:xfrm>
            <a:off x="7562166" y="18838561"/>
            <a:ext cx="6426502" cy="3420000"/>
            <a:chOff x="7562166" y="18838561"/>
            <a:chExt cx="6426502" cy="3420000"/>
          </a:xfrm>
        </p:grpSpPr>
        <p:grpSp>
          <p:nvGrpSpPr>
            <p:cNvPr id="27" name="Group 26">
              <a:extLst>
                <a:ext uri="{FF2B5EF4-FFF2-40B4-BE49-F238E27FC236}">
                  <a16:creationId xmlns:a16="http://schemas.microsoft.com/office/drawing/2014/main" id="{1D0DBFBB-70CD-4E40-94B3-7B06E714F70D}"/>
                </a:ext>
              </a:extLst>
            </p:cNvPr>
            <p:cNvGrpSpPr/>
            <p:nvPr/>
          </p:nvGrpSpPr>
          <p:grpSpPr>
            <a:xfrm>
              <a:off x="7562166" y="18838561"/>
              <a:ext cx="6426502" cy="3420000"/>
              <a:chOff x="7562166" y="18838561"/>
              <a:chExt cx="6426502" cy="3420000"/>
            </a:xfrm>
          </p:grpSpPr>
          <p:pic>
            <p:nvPicPr>
              <p:cNvPr id="13" name="Picture 12" descr="Chart, waterfall chart&#10;&#10;Description automatically generated">
                <a:extLst>
                  <a:ext uri="{FF2B5EF4-FFF2-40B4-BE49-F238E27FC236}">
                    <a16:creationId xmlns:a16="http://schemas.microsoft.com/office/drawing/2014/main" id="{2E8AD20C-5DA1-4F47-B521-BEFF9B10F954}"/>
                  </a:ext>
                </a:extLst>
              </p:cNvPr>
              <p:cNvPicPr>
                <a:picLocks/>
              </p:cNvPicPr>
              <p:nvPr/>
            </p:nvPicPr>
            <p:blipFill>
              <a:blip r:embed="rId24"/>
              <a:stretch>
                <a:fillRect/>
              </a:stretch>
            </p:blipFill>
            <p:spPr>
              <a:xfrm>
                <a:off x="7562166" y="18838561"/>
                <a:ext cx="6426502" cy="3420000"/>
              </a:xfrm>
              <a:prstGeom prst="rect">
                <a:avLst/>
              </a:prstGeom>
            </p:spPr>
          </p:pic>
          <p:sp>
            <p:nvSpPr>
              <p:cNvPr id="94" name="Rectangle 93">
                <a:extLst>
                  <a:ext uri="{FF2B5EF4-FFF2-40B4-BE49-F238E27FC236}">
                    <a16:creationId xmlns:a16="http://schemas.microsoft.com/office/drawing/2014/main" id="{82714AB1-37ED-B54B-B3F7-EE40C8BC6153}"/>
                  </a:ext>
                </a:extLst>
              </p:cNvPr>
              <p:cNvSpPr/>
              <p:nvPr/>
            </p:nvSpPr>
            <p:spPr>
              <a:xfrm>
                <a:off x="10496413" y="19206821"/>
                <a:ext cx="1229473" cy="3527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29" name="Rectangle 128">
              <a:extLst>
                <a:ext uri="{FF2B5EF4-FFF2-40B4-BE49-F238E27FC236}">
                  <a16:creationId xmlns:a16="http://schemas.microsoft.com/office/drawing/2014/main" id="{3F7EBEA6-68C4-1649-ACCC-6F999F82E976}"/>
                </a:ext>
              </a:extLst>
            </p:cNvPr>
            <p:cNvSpPr/>
            <p:nvPr/>
          </p:nvSpPr>
          <p:spPr>
            <a:xfrm>
              <a:off x="7729269" y="20338176"/>
              <a:ext cx="280483" cy="12843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53" name="Group 52">
            <a:extLst>
              <a:ext uri="{FF2B5EF4-FFF2-40B4-BE49-F238E27FC236}">
                <a16:creationId xmlns:a16="http://schemas.microsoft.com/office/drawing/2014/main" id="{BA2DAE5A-1C7B-6B45-BF07-200425BE15D5}"/>
              </a:ext>
            </a:extLst>
          </p:cNvPr>
          <p:cNvGrpSpPr/>
          <p:nvPr/>
        </p:nvGrpSpPr>
        <p:grpSpPr>
          <a:xfrm>
            <a:off x="7590786" y="22674933"/>
            <a:ext cx="6437984" cy="3420000"/>
            <a:chOff x="7590786" y="22674933"/>
            <a:chExt cx="6437984" cy="3420000"/>
          </a:xfrm>
        </p:grpSpPr>
        <p:grpSp>
          <p:nvGrpSpPr>
            <p:cNvPr id="28" name="Group 27">
              <a:extLst>
                <a:ext uri="{FF2B5EF4-FFF2-40B4-BE49-F238E27FC236}">
                  <a16:creationId xmlns:a16="http://schemas.microsoft.com/office/drawing/2014/main" id="{5D8F207C-6BB0-DC43-B76F-33B6ED0A27CC}"/>
                </a:ext>
              </a:extLst>
            </p:cNvPr>
            <p:cNvGrpSpPr/>
            <p:nvPr/>
          </p:nvGrpSpPr>
          <p:grpSpPr>
            <a:xfrm>
              <a:off x="7590786" y="22674933"/>
              <a:ext cx="6437984" cy="3420000"/>
              <a:chOff x="7590786" y="22674933"/>
              <a:chExt cx="6437984" cy="3420000"/>
            </a:xfrm>
          </p:grpSpPr>
          <p:pic>
            <p:nvPicPr>
              <p:cNvPr id="66" name="Picture 65" descr="Chart, waterfall chart&#10;&#10;Description automatically generated">
                <a:extLst>
                  <a:ext uri="{FF2B5EF4-FFF2-40B4-BE49-F238E27FC236}">
                    <a16:creationId xmlns:a16="http://schemas.microsoft.com/office/drawing/2014/main" id="{8C5E15E0-D143-3F42-83CC-C34BE14693BA}"/>
                  </a:ext>
                </a:extLst>
              </p:cNvPr>
              <p:cNvPicPr>
                <a:picLocks/>
              </p:cNvPicPr>
              <p:nvPr/>
            </p:nvPicPr>
            <p:blipFill>
              <a:blip r:embed="rId25"/>
              <a:stretch>
                <a:fillRect/>
              </a:stretch>
            </p:blipFill>
            <p:spPr>
              <a:xfrm>
                <a:off x="7590786" y="22674933"/>
                <a:ext cx="6437984" cy="3420000"/>
              </a:xfrm>
              <a:prstGeom prst="rect">
                <a:avLst/>
              </a:prstGeom>
            </p:spPr>
          </p:pic>
          <p:sp>
            <p:nvSpPr>
              <p:cNvPr id="97" name="Rectangle 96">
                <a:extLst>
                  <a:ext uri="{FF2B5EF4-FFF2-40B4-BE49-F238E27FC236}">
                    <a16:creationId xmlns:a16="http://schemas.microsoft.com/office/drawing/2014/main" id="{E2A1AB11-7149-F345-83C1-D214741B8E67}"/>
                  </a:ext>
                </a:extLst>
              </p:cNvPr>
              <p:cNvSpPr/>
              <p:nvPr/>
            </p:nvSpPr>
            <p:spPr>
              <a:xfrm>
                <a:off x="10552926" y="23104663"/>
                <a:ext cx="1229473" cy="3527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31" name="Rectangle 130">
              <a:extLst>
                <a:ext uri="{FF2B5EF4-FFF2-40B4-BE49-F238E27FC236}">
                  <a16:creationId xmlns:a16="http://schemas.microsoft.com/office/drawing/2014/main" id="{D4313CB7-3F21-A348-8AFA-B42AE14ABEB0}"/>
                </a:ext>
              </a:extLst>
            </p:cNvPr>
            <p:cNvSpPr/>
            <p:nvPr/>
          </p:nvSpPr>
          <p:spPr>
            <a:xfrm>
              <a:off x="7724779" y="23915707"/>
              <a:ext cx="280483" cy="12843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58" name="Group 57">
            <a:extLst>
              <a:ext uri="{FF2B5EF4-FFF2-40B4-BE49-F238E27FC236}">
                <a16:creationId xmlns:a16="http://schemas.microsoft.com/office/drawing/2014/main" id="{74BB373F-DEB4-9E43-BCFD-A2CFCB0D416E}"/>
              </a:ext>
            </a:extLst>
          </p:cNvPr>
          <p:cNvGrpSpPr/>
          <p:nvPr/>
        </p:nvGrpSpPr>
        <p:grpSpPr>
          <a:xfrm>
            <a:off x="7590786" y="26514475"/>
            <a:ext cx="6434554" cy="3600000"/>
            <a:chOff x="7590786" y="26514475"/>
            <a:chExt cx="6434554" cy="3600000"/>
          </a:xfrm>
        </p:grpSpPr>
        <p:grpSp>
          <p:nvGrpSpPr>
            <p:cNvPr id="29" name="Group 28">
              <a:extLst>
                <a:ext uri="{FF2B5EF4-FFF2-40B4-BE49-F238E27FC236}">
                  <a16:creationId xmlns:a16="http://schemas.microsoft.com/office/drawing/2014/main" id="{AAE8CED5-32B5-1848-97C7-F209E999F96A}"/>
                </a:ext>
              </a:extLst>
            </p:cNvPr>
            <p:cNvGrpSpPr/>
            <p:nvPr/>
          </p:nvGrpSpPr>
          <p:grpSpPr>
            <a:xfrm>
              <a:off x="7590786" y="26514475"/>
              <a:ext cx="6434554" cy="3600000"/>
              <a:chOff x="7590786" y="26514475"/>
              <a:chExt cx="6434554" cy="3600000"/>
            </a:xfrm>
          </p:grpSpPr>
          <p:pic>
            <p:nvPicPr>
              <p:cNvPr id="114" name="Picture 113" descr="Chart, waterfall chart&#10;&#10;Description automatically generated">
                <a:extLst>
                  <a:ext uri="{FF2B5EF4-FFF2-40B4-BE49-F238E27FC236}">
                    <a16:creationId xmlns:a16="http://schemas.microsoft.com/office/drawing/2014/main" id="{61EA3CA7-A75D-EC48-A9E9-73A66E90E86B}"/>
                  </a:ext>
                </a:extLst>
              </p:cNvPr>
              <p:cNvPicPr>
                <a:picLocks/>
              </p:cNvPicPr>
              <p:nvPr/>
            </p:nvPicPr>
            <p:blipFill>
              <a:blip r:embed="rId26"/>
              <a:stretch>
                <a:fillRect/>
              </a:stretch>
            </p:blipFill>
            <p:spPr>
              <a:xfrm>
                <a:off x="7590786" y="26514475"/>
                <a:ext cx="6434554" cy="3600000"/>
              </a:xfrm>
              <a:prstGeom prst="rect">
                <a:avLst/>
              </a:prstGeom>
            </p:spPr>
          </p:pic>
          <p:sp>
            <p:nvSpPr>
              <p:cNvPr id="98" name="Rectangle 97">
                <a:extLst>
                  <a:ext uri="{FF2B5EF4-FFF2-40B4-BE49-F238E27FC236}">
                    <a16:creationId xmlns:a16="http://schemas.microsoft.com/office/drawing/2014/main" id="{3BF41F45-E93A-0645-B53D-20946E9E7884}"/>
                  </a:ext>
                </a:extLst>
              </p:cNvPr>
              <p:cNvSpPr/>
              <p:nvPr/>
            </p:nvSpPr>
            <p:spPr>
              <a:xfrm>
                <a:off x="10549719" y="26914510"/>
                <a:ext cx="1229473" cy="3527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33" name="Rectangle 132">
              <a:extLst>
                <a:ext uri="{FF2B5EF4-FFF2-40B4-BE49-F238E27FC236}">
                  <a16:creationId xmlns:a16="http://schemas.microsoft.com/office/drawing/2014/main" id="{25F01AF5-55A5-BF49-A372-B5172F17D8C3}"/>
                </a:ext>
              </a:extLst>
            </p:cNvPr>
            <p:cNvSpPr/>
            <p:nvPr/>
          </p:nvSpPr>
          <p:spPr>
            <a:xfrm>
              <a:off x="7647327" y="27668603"/>
              <a:ext cx="280483" cy="12843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59" name="Group 58">
            <a:extLst>
              <a:ext uri="{FF2B5EF4-FFF2-40B4-BE49-F238E27FC236}">
                <a16:creationId xmlns:a16="http://schemas.microsoft.com/office/drawing/2014/main" id="{5BBC52FD-F382-2742-8FE3-599789BE5981}"/>
              </a:ext>
            </a:extLst>
          </p:cNvPr>
          <p:cNvGrpSpPr/>
          <p:nvPr/>
        </p:nvGrpSpPr>
        <p:grpSpPr>
          <a:xfrm>
            <a:off x="14652926" y="14997012"/>
            <a:ext cx="6364800" cy="3420000"/>
            <a:chOff x="14652926" y="14997012"/>
            <a:chExt cx="6364800" cy="3420000"/>
          </a:xfrm>
        </p:grpSpPr>
        <p:grpSp>
          <p:nvGrpSpPr>
            <p:cNvPr id="21" name="Group 20">
              <a:extLst>
                <a:ext uri="{FF2B5EF4-FFF2-40B4-BE49-F238E27FC236}">
                  <a16:creationId xmlns:a16="http://schemas.microsoft.com/office/drawing/2014/main" id="{F009C62F-03D8-1148-A697-98D843447C46}"/>
                </a:ext>
              </a:extLst>
            </p:cNvPr>
            <p:cNvGrpSpPr/>
            <p:nvPr/>
          </p:nvGrpSpPr>
          <p:grpSpPr>
            <a:xfrm>
              <a:off x="14652926" y="14997012"/>
              <a:ext cx="6364800" cy="3420000"/>
              <a:chOff x="14652926" y="14997012"/>
              <a:chExt cx="6364800" cy="3420000"/>
            </a:xfrm>
          </p:grpSpPr>
          <p:pic>
            <p:nvPicPr>
              <p:cNvPr id="130" name="Picture 129" descr="Chart, waterfall chart&#10;&#10;Description automatically generated">
                <a:extLst>
                  <a:ext uri="{FF2B5EF4-FFF2-40B4-BE49-F238E27FC236}">
                    <a16:creationId xmlns:a16="http://schemas.microsoft.com/office/drawing/2014/main" id="{BC4EBD83-17FC-0540-9F38-F789C76E1D02}"/>
                  </a:ext>
                </a:extLst>
              </p:cNvPr>
              <p:cNvPicPr>
                <a:picLocks/>
              </p:cNvPicPr>
              <p:nvPr/>
            </p:nvPicPr>
            <p:blipFill>
              <a:blip r:embed="rId27"/>
              <a:stretch>
                <a:fillRect/>
              </a:stretch>
            </p:blipFill>
            <p:spPr>
              <a:xfrm>
                <a:off x="14652926" y="14997012"/>
                <a:ext cx="6364800" cy="3420000"/>
              </a:xfrm>
              <a:prstGeom prst="rect">
                <a:avLst/>
              </a:prstGeom>
            </p:spPr>
          </p:pic>
          <p:sp>
            <p:nvSpPr>
              <p:cNvPr id="84" name="Rectangle 83">
                <a:extLst>
                  <a:ext uri="{FF2B5EF4-FFF2-40B4-BE49-F238E27FC236}">
                    <a16:creationId xmlns:a16="http://schemas.microsoft.com/office/drawing/2014/main" id="{67FBE4B5-3A33-4746-94BE-EFE464C5910E}"/>
                  </a:ext>
                </a:extLst>
              </p:cNvPr>
              <p:cNvSpPr/>
              <p:nvPr/>
            </p:nvSpPr>
            <p:spPr>
              <a:xfrm>
                <a:off x="17436694" y="15472664"/>
                <a:ext cx="1229473" cy="3527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34" name="Rectangle 133">
              <a:extLst>
                <a:ext uri="{FF2B5EF4-FFF2-40B4-BE49-F238E27FC236}">
                  <a16:creationId xmlns:a16="http://schemas.microsoft.com/office/drawing/2014/main" id="{F145A7E8-946A-1244-BAD6-4387F4E9D78D}"/>
                </a:ext>
              </a:extLst>
            </p:cNvPr>
            <p:cNvSpPr/>
            <p:nvPr/>
          </p:nvSpPr>
          <p:spPr>
            <a:xfrm>
              <a:off x="14709425" y="16486363"/>
              <a:ext cx="280483" cy="12843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60" name="Group 59">
            <a:extLst>
              <a:ext uri="{FF2B5EF4-FFF2-40B4-BE49-F238E27FC236}">
                <a16:creationId xmlns:a16="http://schemas.microsoft.com/office/drawing/2014/main" id="{59A4C7DE-4C05-CB4C-A600-112452BDFB79}"/>
              </a:ext>
            </a:extLst>
          </p:cNvPr>
          <p:cNvGrpSpPr/>
          <p:nvPr/>
        </p:nvGrpSpPr>
        <p:grpSpPr>
          <a:xfrm>
            <a:off x="14659207" y="18840411"/>
            <a:ext cx="6432898" cy="3416300"/>
            <a:chOff x="14727305" y="18840411"/>
            <a:chExt cx="6364800" cy="3416300"/>
          </a:xfrm>
        </p:grpSpPr>
        <p:grpSp>
          <p:nvGrpSpPr>
            <p:cNvPr id="31" name="Group 30">
              <a:extLst>
                <a:ext uri="{FF2B5EF4-FFF2-40B4-BE49-F238E27FC236}">
                  <a16:creationId xmlns:a16="http://schemas.microsoft.com/office/drawing/2014/main" id="{5389B677-F82B-8D49-9551-C898EFA7F1A8}"/>
                </a:ext>
              </a:extLst>
            </p:cNvPr>
            <p:cNvGrpSpPr/>
            <p:nvPr/>
          </p:nvGrpSpPr>
          <p:grpSpPr>
            <a:xfrm>
              <a:off x="14727305" y="18840411"/>
              <a:ext cx="6364800" cy="3416300"/>
              <a:chOff x="14727305" y="18840411"/>
              <a:chExt cx="6364800" cy="3416300"/>
            </a:xfrm>
          </p:grpSpPr>
          <p:pic>
            <p:nvPicPr>
              <p:cNvPr id="17" name="Picture 16" descr="Chart, waterfall chart&#10;&#10;Description automatically generated">
                <a:extLst>
                  <a:ext uri="{FF2B5EF4-FFF2-40B4-BE49-F238E27FC236}">
                    <a16:creationId xmlns:a16="http://schemas.microsoft.com/office/drawing/2014/main" id="{26DA52B2-6B4E-E647-922D-5BE62D2A9B85}"/>
                  </a:ext>
                </a:extLst>
              </p:cNvPr>
              <p:cNvPicPr>
                <a:picLocks/>
              </p:cNvPicPr>
              <p:nvPr/>
            </p:nvPicPr>
            <p:blipFill>
              <a:blip r:embed="rId28"/>
              <a:stretch>
                <a:fillRect/>
              </a:stretch>
            </p:blipFill>
            <p:spPr>
              <a:xfrm>
                <a:off x="14727305" y="18840411"/>
                <a:ext cx="6364800" cy="3416300"/>
              </a:xfrm>
              <a:prstGeom prst="rect">
                <a:avLst/>
              </a:prstGeom>
            </p:spPr>
          </p:pic>
          <p:sp>
            <p:nvSpPr>
              <p:cNvPr id="100" name="Rectangle 99">
                <a:extLst>
                  <a:ext uri="{FF2B5EF4-FFF2-40B4-BE49-F238E27FC236}">
                    <a16:creationId xmlns:a16="http://schemas.microsoft.com/office/drawing/2014/main" id="{6CB4E7E4-747B-0240-9FDA-5B5549FF8A0C}"/>
                  </a:ext>
                </a:extLst>
              </p:cNvPr>
              <p:cNvSpPr/>
              <p:nvPr/>
            </p:nvSpPr>
            <p:spPr>
              <a:xfrm>
                <a:off x="17632482" y="19260593"/>
                <a:ext cx="1229473" cy="3527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35" name="Rectangle 134">
              <a:extLst>
                <a:ext uri="{FF2B5EF4-FFF2-40B4-BE49-F238E27FC236}">
                  <a16:creationId xmlns:a16="http://schemas.microsoft.com/office/drawing/2014/main" id="{F1932CFC-3A4E-674F-92BD-735D3B87D8A6}"/>
                </a:ext>
              </a:extLst>
            </p:cNvPr>
            <p:cNvSpPr/>
            <p:nvPr/>
          </p:nvSpPr>
          <p:spPr>
            <a:xfrm>
              <a:off x="14760771" y="20291941"/>
              <a:ext cx="280483" cy="12843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61" name="Group 60">
            <a:extLst>
              <a:ext uri="{FF2B5EF4-FFF2-40B4-BE49-F238E27FC236}">
                <a16:creationId xmlns:a16="http://schemas.microsoft.com/office/drawing/2014/main" id="{0AB034C5-63E7-CD42-8A8E-3C1B28213026}"/>
              </a:ext>
            </a:extLst>
          </p:cNvPr>
          <p:cNvGrpSpPr/>
          <p:nvPr/>
        </p:nvGrpSpPr>
        <p:grpSpPr>
          <a:xfrm>
            <a:off x="14779104" y="22674933"/>
            <a:ext cx="6364800" cy="3420000"/>
            <a:chOff x="14779104" y="22674933"/>
            <a:chExt cx="6364800" cy="3420000"/>
          </a:xfrm>
        </p:grpSpPr>
        <p:grpSp>
          <p:nvGrpSpPr>
            <p:cNvPr id="35" name="Group 34">
              <a:extLst>
                <a:ext uri="{FF2B5EF4-FFF2-40B4-BE49-F238E27FC236}">
                  <a16:creationId xmlns:a16="http://schemas.microsoft.com/office/drawing/2014/main" id="{E1AC16ED-089F-014F-8802-AE4162C80752}"/>
                </a:ext>
              </a:extLst>
            </p:cNvPr>
            <p:cNvGrpSpPr/>
            <p:nvPr/>
          </p:nvGrpSpPr>
          <p:grpSpPr>
            <a:xfrm>
              <a:off x="14779104" y="22674933"/>
              <a:ext cx="6364800" cy="3420000"/>
              <a:chOff x="14779104" y="22674933"/>
              <a:chExt cx="6364800" cy="3420000"/>
            </a:xfrm>
          </p:grpSpPr>
          <p:pic>
            <p:nvPicPr>
              <p:cNvPr id="81" name="Picture 80" descr="Chart, waterfall chart&#10;&#10;Description automatically generated">
                <a:extLst>
                  <a:ext uri="{FF2B5EF4-FFF2-40B4-BE49-F238E27FC236}">
                    <a16:creationId xmlns:a16="http://schemas.microsoft.com/office/drawing/2014/main" id="{E0E30830-7C2A-7B48-8C9E-7E265BF00771}"/>
                  </a:ext>
                </a:extLst>
              </p:cNvPr>
              <p:cNvPicPr>
                <a:picLocks/>
              </p:cNvPicPr>
              <p:nvPr/>
            </p:nvPicPr>
            <p:blipFill>
              <a:blip r:embed="rId29"/>
              <a:stretch>
                <a:fillRect/>
              </a:stretch>
            </p:blipFill>
            <p:spPr>
              <a:xfrm>
                <a:off x="14779104" y="22674933"/>
                <a:ext cx="6364800" cy="3420000"/>
              </a:xfrm>
              <a:prstGeom prst="rect">
                <a:avLst/>
              </a:prstGeom>
            </p:spPr>
          </p:pic>
          <p:sp>
            <p:nvSpPr>
              <p:cNvPr id="105" name="Rectangle 104">
                <a:extLst>
                  <a:ext uri="{FF2B5EF4-FFF2-40B4-BE49-F238E27FC236}">
                    <a16:creationId xmlns:a16="http://schemas.microsoft.com/office/drawing/2014/main" id="{ED40BD8C-8D49-9642-9039-41410073E790}"/>
                  </a:ext>
                </a:extLst>
              </p:cNvPr>
              <p:cNvSpPr/>
              <p:nvPr/>
            </p:nvSpPr>
            <p:spPr>
              <a:xfrm>
                <a:off x="17682685" y="23043669"/>
                <a:ext cx="1229473" cy="3527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36" name="Rectangle 135">
              <a:extLst>
                <a:ext uri="{FF2B5EF4-FFF2-40B4-BE49-F238E27FC236}">
                  <a16:creationId xmlns:a16="http://schemas.microsoft.com/office/drawing/2014/main" id="{EABDDF4F-A28A-3E4F-AF7B-41225FB61ADE}"/>
                </a:ext>
              </a:extLst>
            </p:cNvPr>
            <p:cNvSpPr/>
            <p:nvPr/>
          </p:nvSpPr>
          <p:spPr>
            <a:xfrm>
              <a:off x="14848202" y="24131640"/>
              <a:ext cx="280483" cy="12843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62" name="Group 61">
            <a:extLst>
              <a:ext uri="{FF2B5EF4-FFF2-40B4-BE49-F238E27FC236}">
                <a16:creationId xmlns:a16="http://schemas.microsoft.com/office/drawing/2014/main" id="{EFDC3D1E-BE02-E649-B16D-0F3ECCC46BDE}"/>
              </a:ext>
            </a:extLst>
          </p:cNvPr>
          <p:cNvGrpSpPr/>
          <p:nvPr/>
        </p:nvGrpSpPr>
        <p:grpSpPr>
          <a:xfrm>
            <a:off x="14620529" y="26510798"/>
            <a:ext cx="6365122" cy="3600000"/>
            <a:chOff x="14620529" y="26510798"/>
            <a:chExt cx="6365122" cy="3600000"/>
          </a:xfrm>
        </p:grpSpPr>
        <p:grpSp>
          <p:nvGrpSpPr>
            <p:cNvPr id="30" name="Group 29">
              <a:extLst>
                <a:ext uri="{FF2B5EF4-FFF2-40B4-BE49-F238E27FC236}">
                  <a16:creationId xmlns:a16="http://schemas.microsoft.com/office/drawing/2014/main" id="{651245FE-847F-234C-8F28-425258A96078}"/>
                </a:ext>
              </a:extLst>
            </p:cNvPr>
            <p:cNvGrpSpPr/>
            <p:nvPr/>
          </p:nvGrpSpPr>
          <p:grpSpPr>
            <a:xfrm>
              <a:off x="14620851" y="26510798"/>
              <a:ext cx="6364800" cy="3600000"/>
              <a:chOff x="14620851" y="26510798"/>
              <a:chExt cx="6364800" cy="3600000"/>
            </a:xfrm>
          </p:grpSpPr>
          <p:pic>
            <p:nvPicPr>
              <p:cNvPr id="120" name="Picture 119" descr="Chart, waterfall chart&#10;&#10;Description automatically generated">
                <a:extLst>
                  <a:ext uri="{FF2B5EF4-FFF2-40B4-BE49-F238E27FC236}">
                    <a16:creationId xmlns:a16="http://schemas.microsoft.com/office/drawing/2014/main" id="{31FE9496-01DB-9249-9851-FED75FC24954}"/>
                  </a:ext>
                </a:extLst>
              </p:cNvPr>
              <p:cNvPicPr>
                <a:picLocks/>
              </p:cNvPicPr>
              <p:nvPr/>
            </p:nvPicPr>
            <p:blipFill>
              <a:blip r:embed="rId30"/>
              <a:stretch>
                <a:fillRect/>
              </a:stretch>
            </p:blipFill>
            <p:spPr>
              <a:xfrm>
                <a:off x="14620851" y="26510798"/>
                <a:ext cx="6364800" cy="3600000"/>
              </a:xfrm>
              <a:prstGeom prst="rect">
                <a:avLst/>
              </a:prstGeom>
            </p:spPr>
          </p:pic>
          <p:sp>
            <p:nvSpPr>
              <p:cNvPr id="99" name="Rectangle 98">
                <a:extLst>
                  <a:ext uri="{FF2B5EF4-FFF2-40B4-BE49-F238E27FC236}">
                    <a16:creationId xmlns:a16="http://schemas.microsoft.com/office/drawing/2014/main" id="{4730E167-EEAD-3246-8F71-EA98B1928CC4}"/>
                  </a:ext>
                </a:extLst>
              </p:cNvPr>
              <p:cNvSpPr/>
              <p:nvPr/>
            </p:nvSpPr>
            <p:spPr>
              <a:xfrm>
                <a:off x="17356056" y="26878718"/>
                <a:ext cx="1229473" cy="3527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37" name="Rectangle 136">
              <a:extLst>
                <a:ext uri="{FF2B5EF4-FFF2-40B4-BE49-F238E27FC236}">
                  <a16:creationId xmlns:a16="http://schemas.microsoft.com/office/drawing/2014/main" id="{B01B5CC6-B178-F84F-976E-5C80F3C10839}"/>
                </a:ext>
              </a:extLst>
            </p:cNvPr>
            <p:cNvSpPr/>
            <p:nvPr/>
          </p:nvSpPr>
          <p:spPr>
            <a:xfrm>
              <a:off x="14620529" y="27868840"/>
              <a:ext cx="280483" cy="12843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63" name="Group 62">
            <a:extLst>
              <a:ext uri="{FF2B5EF4-FFF2-40B4-BE49-F238E27FC236}">
                <a16:creationId xmlns:a16="http://schemas.microsoft.com/office/drawing/2014/main" id="{61A465F5-C922-5344-B133-D4CF82CA988A}"/>
              </a:ext>
            </a:extLst>
          </p:cNvPr>
          <p:cNvGrpSpPr/>
          <p:nvPr/>
        </p:nvGrpSpPr>
        <p:grpSpPr>
          <a:xfrm>
            <a:off x="21136006" y="26510798"/>
            <a:ext cx="6522881" cy="3600000"/>
            <a:chOff x="21136006" y="26510798"/>
            <a:chExt cx="6522881" cy="3600000"/>
          </a:xfrm>
        </p:grpSpPr>
        <p:grpSp>
          <p:nvGrpSpPr>
            <p:cNvPr id="41" name="Group 40">
              <a:extLst>
                <a:ext uri="{FF2B5EF4-FFF2-40B4-BE49-F238E27FC236}">
                  <a16:creationId xmlns:a16="http://schemas.microsoft.com/office/drawing/2014/main" id="{FFCE4ED5-587F-2947-9637-5805A2C576DE}"/>
                </a:ext>
              </a:extLst>
            </p:cNvPr>
            <p:cNvGrpSpPr/>
            <p:nvPr/>
          </p:nvGrpSpPr>
          <p:grpSpPr>
            <a:xfrm>
              <a:off x="21136006" y="26510798"/>
              <a:ext cx="6522881" cy="3600000"/>
              <a:chOff x="21136006" y="26510798"/>
              <a:chExt cx="6522881" cy="3600000"/>
            </a:xfrm>
          </p:grpSpPr>
          <p:pic>
            <p:nvPicPr>
              <p:cNvPr id="124" name="Picture 123" descr="Chart, waterfall chart&#10;&#10;Description automatically generated">
                <a:extLst>
                  <a:ext uri="{FF2B5EF4-FFF2-40B4-BE49-F238E27FC236}">
                    <a16:creationId xmlns:a16="http://schemas.microsoft.com/office/drawing/2014/main" id="{E0D349FC-2892-F94F-9A2F-D61E6FF74155}"/>
                  </a:ext>
                </a:extLst>
              </p:cNvPr>
              <p:cNvPicPr>
                <a:picLocks/>
              </p:cNvPicPr>
              <p:nvPr/>
            </p:nvPicPr>
            <p:blipFill>
              <a:blip r:embed="rId31"/>
              <a:stretch>
                <a:fillRect/>
              </a:stretch>
            </p:blipFill>
            <p:spPr>
              <a:xfrm>
                <a:off x="21136006" y="26510798"/>
                <a:ext cx="6522881" cy="3600000"/>
              </a:xfrm>
              <a:prstGeom prst="rect">
                <a:avLst/>
              </a:prstGeom>
            </p:spPr>
          </p:pic>
          <p:sp>
            <p:nvSpPr>
              <p:cNvPr id="106" name="Rectangle 105">
                <a:extLst>
                  <a:ext uri="{FF2B5EF4-FFF2-40B4-BE49-F238E27FC236}">
                    <a16:creationId xmlns:a16="http://schemas.microsoft.com/office/drawing/2014/main" id="{43303764-5E2F-9048-848A-088921477177}"/>
                  </a:ext>
                </a:extLst>
              </p:cNvPr>
              <p:cNvSpPr/>
              <p:nvPr/>
            </p:nvSpPr>
            <p:spPr>
              <a:xfrm>
                <a:off x="24268847" y="26908005"/>
                <a:ext cx="1229473" cy="3527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38" name="Rectangle 137">
              <a:extLst>
                <a:ext uri="{FF2B5EF4-FFF2-40B4-BE49-F238E27FC236}">
                  <a16:creationId xmlns:a16="http://schemas.microsoft.com/office/drawing/2014/main" id="{F94E5D28-8B18-E541-A889-3B6258D7A9BF}"/>
                </a:ext>
              </a:extLst>
            </p:cNvPr>
            <p:cNvSpPr/>
            <p:nvPr/>
          </p:nvSpPr>
          <p:spPr>
            <a:xfrm>
              <a:off x="21300679" y="27901589"/>
              <a:ext cx="280483" cy="12843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65" name="Group 64">
            <a:extLst>
              <a:ext uri="{FF2B5EF4-FFF2-40B4-BE49-F238E27FC236}">
                <a16:creationId xmlns:a16="http://schemas.microsoft.com/office/drawing/2014/main" id="{67D5E157-5E68-F544-9FCB-CC24DDBAD5FF}"/>
              </a:ext>
            </a:extLst>
          </p:cNvPr>
          <p:cNvGrpSpPr/>
          <p:nvPr/>
        </p:nvGrpSpPr>
        <p:grpSpPr>
          <a:xfrm>
            <a:off x="21118094" y="22679845"/>
            <a:ext cx="6518052" cy="3420000"/>
            <a:chOff x="21118094" y="22679845"/>
            <a:chExt cx="6518052" cy="3420000"/>
          </a:xfrm>
        </p:grpSpPr>
        <p:grpSp>
          <p:nvGrpSpPr>
            <p:cNvPr id="44" name="Group 43">
              <a:extLst>
                <a:ext uri="{FF2B5EF4-FFF2-40B4-BE49-F238E27FC236}">
                  <a16:creationId xmlns:a16="http://schemas.microsoft.com/office/drawing/2014/main" id="{F98C9100-BC4E-414E-94FF-D215737438ED}"/>
                </a:ext>
              </a:extLst>
            </p:cNvPr>
            <p:cNvGrpSpPr/>
            <p:nvPr/>
          </p:nvGrpSpPr>
          <p:grpSpPr>
            <a:xfrm>
              <a:off x="21118094" y="22679845"/>
              <a:ext cx="6518052" cy="3420000"/>
              <a:chOff x="21118094" y="22679845"/>
              <a:chExt cx="6518052" cy="3420000"/>
            </a:xfrm>
          </p:grpSpPr>
          <p:pic>
            <p:nvPicPr>
              <p:cNvPr id="89" name="Picture 88" descr="Chart, waterfall chart&#10;&#10;Description automatically generated">
                <a:extLst>
                  <a:ext uri="{FF2B5EF4-FFF2-40B4-BE49-F238E27FC236}">
                    <a16:creationId xmlns:a16="http://schemas.microsoft.com/office/drawing/2014/main" id="{30174F58-FFFC-6443-917A-D5A7DB7E473B}"/>
                  </a:ext>
                </a:extLst>
              </p:cNvPr>
              <p:cNvPicPr>
                <a:picLocks/>
              </p:cNvPicPr>
              <p:nvPr/>
            </p:nvPicPr>
            <p:blipFill>
              <a:blip r:embed="rId32"/>
              <a:stretch>
                <a:fillRect/>
              </a:stretch>
            </p:blipFill>
            <p:spPr>
              <a:xfrm>
                <a:off x="21118094" y="22679845"/>
                <a:ext cx="6518052" cy="3420000"/>
              </a:xfrm>
              <a:prstGeom prst="rect">
                <a:avLst/>
              </a:prstGeom>
            </p:spPr>
          </p:pic>
          <p:sp>
            <p:nvSpPr>
              <p:cNvPr id="110" name="Rectangle 109">
                <a:extLst>
                  <a:ext uri="{FF2B5EF4-FFF2-40B4-BE49-F238E27FC236}">
                    <a16:creationId xmlns:a16="http://schemas.microsoft.com/office/drawing/2014/main" id="{BC857669-D91A-F647-A3F7-FA6E05AFC092}"/>
                  </a:ext>
                </a:extLst>
              </p:cNvPr>
              <p:cNvSpPr/>
              <p:nvPr/>
            </p:nvSpPr>
            <p:spPr>
              <a:xfrm>
                <a:off x="23959624" y="23104663"/>
                <a:ext cx="1229473" cy="3527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39" name="Rectangle 138">
              <a:extLst>
                <a:ext uri="{FF2B5EF4-FFF2-40B4-BE49-F238E27FC236}">
                  <a16:creationId xmlns:a16="http://schemas.microsoft.com/office/drawing/2014/main" id="{14040101-1342-B341-9795-4482959EC9A7}"/>
                </a:ext>
              </a:extLst>
            </p:cNvPr>
            <p:cNvSpPr/>
            <p:nvPr/>
          </p:nvSpPr>
          <p:spPr>
            <a:xfrm>
              <a:off x="21241245" y="24068755"/>
              <a:ext cx="280483" cy="12843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70" name="Group 69">
            <a:extLst>
              <a:ext uri="{FF2B5EF4-FFF2-40B4-BE49-F238E27FC236}">
                <a16:creationId xmlns:a16="http://schemas.microsoft.com/office/drawing/2014/main" id="{BC7B6E70-1EF2-4A47-9CBB-9ECD4DADEE4E}"/>
              </a:ext>
            </a:extLst>
          </p:cNvPr>
          <p:cNvGrpSpPr/>
          <p:nvPr/>
        </p:nvGrpSpPr>
        <p:grpSpPr>
          <a:xfrm>
            <a:off x="21136006" y="18843980"/>
            <a:ext cx="6499100" cy="3420000"/>
            <a:chOff x="21270306" y="18843980"/>
            <a:chExt cx="6364800" cy="3420000"/>
          </a:xfrm>
        </p:grpSpPr>
        <p:grpSp>
          <p:nvGrpSpPr>
            <p:cNvPr id="42" name="Group 41">
              <a:extLst>
                <a:ext uri="{FF2B5EF4-FFF2-40B4-BE49-F238E27FC236}">
                  <a16:creationId xmlns:a16="http://schemas.microsoft.com/office/drawing/2014/main" id="{233ED299-C8C0-9E4B-8D9A-A03E09D2A5BC}"/>
                </a:ext>
              </a:extLst>
            </p:cNvPr>
            <p:cNvGrpSpPr/>
            <p:nvPr/>
          </p:nvGrpSpPr>
          <p:grpSpPr>
            <a:xfrm>
              <a:off x="21270306" y="18843980"/>
              <a:ext cx="6364800" cy="3420000"/>
              <a:chOff x="21270306" y="18843980"/>
              <a:chExt cx="6364800" cy="3420000"/>
            </a:xfrm>
          </p:grpSpPr>
          <p:pic>
            <p:nvPicPr>
              <p:cNvPr id="20" name="Picture 19" descr="Chart, waterfall chart&#10;&#10;Description automatically generated">
                <a:extLst>
                  <a:ext uri="{FF2B5EF4-FFF2-40B4-BE49-F238E27FC236}">
                    <a16:creationId xmlns:a16="http://schemas.microsoft.com/office/drawing/2014/main" id="{DADAAD84-7DE9-A743-BE7E-144A51AAE148}"/>
                  </a:ext>
                </a:extLst>
              </p:cNvPr>
              <p:cNvPicPr>
                <a:picLocks/>
              </p:cNvPicPr>
              <p:nvPr/>
            </p:nvPicPr>
            <p:blipFill>
              <a:blip r:embed="rId33"/>
              <a:stretch>
                <a:fillRect/>
              </a:stretch>
            </p:blipFill>
            <p:spPr>
              <a:xfrm>
                <a:off x="21270306" y="18843980"/>
                <a:ext cx="6364800" cy="3420000"/>
              </a:xfrm>
              <a:prstGeom prst="rect">
                <a:avLst/>
              </a:prstGeom>
            </p:spPr>
          </p:pic>
          <p:sp>
            <p:nvSpPr>
              <p:cNvPr id="107" name="Rectangle 106">
                <a:extLst>
                  <a:ext uri="{FF2B5EF4-FFF2-40B4-BE49-F238E27FC236}">
                    <a16:creationId xmlns:a16="http://schemas.microsoft.com/office/drawing/2014/main" id="{B6D11810-56ED-B848-9BF7-A08508781377}"/>
                  </a:ext>
                </a:extLst>
              </p:cNvPr>
              <p:cNvSpPr/>
              <p:nvPr/>
            </p:nvSpPr>
            <p:spPr>
              <a:xfrm>
                <a:off x="24219389" y="19309190"/>
                <a:ext cx="1229473" cy="3527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40" name="Rectangle 139">
              <a:extLst>
                <a:ext uri="{FF2B5EF4-FFF2-40B4-BE49-F238E27FC236}">
                  <a16:creationId xmlns:a16="http://schemas.microsoft.com/office/drawing/2014/main" id="{FED3E8F4-D764-A842-913B-201DE9091B9C}"/>
                </a:ext>
              </a:extLst>
            </p:cNvPr>
            <p:cNvSpPr/>
            <p:nvPr/>
          </p:nvSpPr>
          <p:spPr>
            <a:xfrm>
              <a:off x="21322048" y="20220403"/>
              <a:ext cx="280483" cy="12843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73" name="Group 72">
            <a:extLst>
              <a:ext uri="{FF2B5EF4-FFF2-40B4-BE49-F238E27FC236}">
                <a16:creationId xmlns:a16="http://schemas.microsoft.com/office/drawing/2014/main" id="{DF30CB58-59F1-AB42-8864-009B64A0C523}"/>
              </a:ext>
            </a:extLst>
          </p:cNvPr>
          <p:cNvGrpSpPr/>
          <p:nvPr/>
        </p:nvGrpSpPr>
        <p:grpSpPr>
          <a:xfrm>
            <a:off x="21163457" y="15005895"/>
            <a:ext cx="6364800" cy="3420000"/>
            <a:chOff x="21163457" y="15005895"/>
            <a:chExt cx="6364800" cy="3420000"/>
          </a:xfrm>
        </p:grpSpPr>
        <p:grpSp>
          <p:nvGrpSpPr>
            <p:cNvPr id="22" name="Group 21">
              <a:extLst>
                <a:ext uri="{FF2B5EF4-FFF2-40B4-BE49-F238E27FC236}">
                  <a16:creationId xmlns:a16="http://schemas.microsoft.com/office/drawing/2014/main" id="{D101698C-71DC-3647-BF96-8B226A2F3209}"/>
                </a:ext>
              </a:extLst>
            </p:cNvPr>
            <p:cNvGrpSpPr/>
            <p:nvPr/>
          </p:nvGrpSpPr>
          <p:grpSpPr>
            <a:xfrm>
              <a:off x="21163457" y="15005895"/>
              <a:ext cx="6364800" cy="3420000"/>
              <a:chOff x="21163457" y="15005895"/>
              <a:chExt cx="6364800" cy="3420000"/>
            </a:xfrm>
          </p:grpSpPr>
          <p:pic>
            <p:nvPicPr>
              <p:cNvPr id="132" name="Picture 131" descr="Chart, waterfall chart&#10;&#10;Description automatically generated">
                <a:extLst>
                  <a:ext uri="{FF2B5EF4-FFF2-40B4-BE49-F238E27FC236}">
                    <a16:creationId xmlns:a16="http://schemas.microsoft.com/office/drawing/2014/main" id="{8FBD5D92-229E-A848-8640-8264ABA8949C}"/>
                  </a:ext>
                </a:extLst>
              </p:cNvPr>
              <p:cNvPicPr>
                <a:picLocks/>
              </p:cNvPicPr>
              <p:nvPr/>
            </p:nvPicPr>
            <p:blipFill rotWithShape="1">
              <a:blip r:embed="rId34"/>
              <a:srcRect b="2388"/>
              <a:stretch/>
            </p:blipFill>
            <p:spPr>
              <a:xfrm>
                <a:off x="21163457" y="15005895"/>
                <a:ext cx="6364800" cy="3420000"/>
              </a:xfrm>
              <a:prstGeom prst="rect">
                <a:avLst/>
              </a:prstGeom>
            </p:spPr>
          </p:pic>
          <p:sp>
            <p:nvSpPr>
              <p:cNvPr id="85" name="Rectangle 84">
                <a:extLst>
                  <a:ext uri="{FF2B5EF4-FFF2-40B4-BE49-F238E27FC236}">
                    <a16:creationId xmlns:a16="http://schemas.microsoft.com/office/drawing/2014/main" id="{F1B0E138-D255-0747-ACC2-E76108AC4640}"/>
                  </a:ext>
                </a:extLst>
              </p:cNvPr>
              <p:cNvSpPr/>
              <p:nvPr/>
            </p:nvSpPr>
            <p:spPr>
              <a:xfrm>
                <a:off x="24162619" y="15446470"/>
                <a:ext cx="1229473" cy="3527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41" name="Rectangle 140">
              <a:extLst>
                <a:ext uri="{FF2B5EF4-FFF2-40B4-BE49-F238E27FC236}">
                  <a16:creationId xmlns:a16="http://schemas.microsoft.com/office/drawing/2014/main" id="{6AD83B9D-54F0-B34F-B636-6EBBBF3DAC4B}"/>
                </a:ext>
              </a:extLst>
            </p:cNvPr>
            <p:cNvSpPr/>
            <p:nvPr/>
          </p:nvSpPr>
          <p:spPr>
            <a:xfrm>
              <a:off x="21316857" y="16397010"/>
              <a:ext cx="280483" cy="12843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11" name="Rectangle 110">
            <a:extLst>
              <a:ext uri="{FF2B5EF4-FFF2-40B4-BE49-F238E27FC236}">
                <a16:creationId xmlns:a16="http://schemas.microsoft.com/office/drawing/2014/main" id="{B46E0F9A-D1FB-3B4D-BD71-AE72E087BA7C}"/>
              </a:ext>
            </a:extLst>
          </p:cNvPr>
          <p:cNvSpPr/>
          <p:nvPr/>
        </p:nvSpPr>
        <p:spPr>
          <a:xfrm>
            <a:off x="844811" y="10083026"/>
            <a:ext cx="473593" cy="437348"/>
          </a:xfrm>
          <a:prstGeom prst="rect">
            <a:avLst/>
          </a:prstGeom>
          <a:solidFill>
            <a:srgbClr val="F4C8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6" name="TextBox 145">
            <a:extLst>
              <a:ext uri="{FF2B5EF4-FFF2-40B4-BE49-F238E27FC236}">
                <a16:creationId xmlns:a16="http://schemas.microsoft.com/office/drawing/2014/main" id="{E2688E4C-1615-B04A-BD06-0431A26472FC}"/>
              </a:ext>
            </a:extLst>
          </p:cNvPr>
          <p:cNvSpPr txBox="1"/>
          <p:nvPr/>
        </p:nvSpPr>
        <p:spPr>
          <a:xfrm>
            <a:off x="30723022" y="5613348"/>
            <a:ext cx="895007" cy="369332"/>
          </a:xfrm>
          <a:prstGeom prst="rect">
            <a:avLst/>
          </a:prstGeom>
          <a:noFill/>
        </p:spPr>
        <p:txBody>
          <a:bodyPr wrap="square" rtlCol="0">
            <a:spAutoFit/>
          </a:bodyPr>
          <a:lstStyle/>
          <a:p>
            <a:r>
              <a:rPr lang="en-GB" dirty="0"/>
              <a:t>Highest</a:t>
            </a:r>
          </a:p>
        </p:txBody>
      </p:sp>
      <p:sp>
        <p:nvSpPr>
          <p:cNvPr id="147" name="TextBox 146">
            <a:extLst>
              <a:ext uri="{FF2B5EF4-FFF2-40B4-BE49-F238E27FC236}">
                <a16:creationId xmlns:a16="http://schemas.microsoft.com/office/drawing/2014/main" id="{CB8623AD-17B3-9542-9C19-C38A9C2B7736}"/>
              </a:ext>
            </a:extLst>
          </p:cNvPr>
          <p:cNvSpPr txBox="1"/>
          <p:nvPr/>
        </p:nvSpPr>
        <p:spPr>
          <a:xfrm>
            <a:off x="30729964" y="13245954"/>
            <a:ext cx="888065" cy="369332"/>
          </a:xfrm>
          <a:prstGeom prst="rect">
            <a:avLst/>
          </a:prstGeom>
          <a:noFill/>
        </p:spPr>
        <p:txBody>
          <a:bodyPr wrap="square" rtlCol="0">
            <a:spAutoFit/>
          </a:bodyPr>
          <a:lstStyle/>
          <a:p>
            <a:r>
              <a:rPr lang="en-GB" dirty="0"/>
              <a:t>Lowest</a:t>
            </a:r>
          </a:p>
        </p:txBody>
      </p:sp>
      <p:pic>
        <p:nvPicPr>
          <p:cNvPr id="142" name="Picture 141" descr="Map&#10;&#10;Description automatically generated">
            <a:extLst>
              <a:ext uri="{FF2B5EF4-FFF2-40B4-BE49-F238E27FC236}">
                <a16:creationId xmlns:a16="http://schemas.microsoft.com/office/drawing/2014/main" id="{7F31C5FC-7752-7A4F-BED9-1427657625BC}"/>
              </a:ext>
            </a:extLst>
          </p:cNvPr>
          <p:cNvPicPr>
            <a:picLocks noChangeAspect="1"/>
          </p:cNvPicPr>
          <p:nvPr/>
        </p:nvPicPr>
        <p:blipFill>
          <a:blip r:embed="rId35">
            <a:extLst>
              <a:ext uri="{BEBA8EAE-BF5A-486C-A8C5-ECC9F3942E4B}">
                <a14:imgProps xmlns:a14="http://schemas.microsoft.com/office/drawing/2010/main">
                  <a14:imgLayer r:embed="rId36">
                    <a14:imgEffect>
                      <a14:backgroundRemoval t="5035" b="97444" l="9965" r="89947">
                        <a14:foregroundMark x1="67626" y1="9837" x2="66209" y2="7746"/>
                        <a14:foregroundMark x1="66209" y1="7746" x2="60762" y2="5887"/>
                        <a14:foregroundMark x1="60762" y1="5887" x2="53144" y2="6352"/>
                        <a14:foregroundMark x1="53144" y1="6352" x2="51506" y2="5035"/>
                        <a14:foregroundMark x1="51506" y1="5035" x2="50133" y2="2943"/>
                        <a14:foregroundMark x1="50133" y1="2943" x2="44641" y2="1472"/>
                        <a14:foregroundMark x1="44641" y1="1472" x2="42737" y2="1782"/>
                        <a14:foregroundMark x1="42737" y1="1782" x2="41763" y2="5112"/>
                        <a14:foregroundMark x1="41763" y1="5112" x2="42427" y2="11154"/>
                        <a14:foregroundMark x1="42427" y1="11154" x2="43401" y2="13478"/>
                        <a14:foregroundMark x1="43401" y1="13478" x2="47343" y2="18203"/>
                        <a14:foregroundMark x1="30602" y1="70643" x2="28919" y2="70720"/>
                        <a14:foregroundMark x1="28919" y1="70720" x2="28211" y2="73586"/>
                        <a14:foregroundMark x1="28211" y1="73586" x2="27989" y2="80558"/>
                        <a14:foregroundMark x1="27989" y1="80558" x2="29274" y2="83346"/>
                        <a14:foregroundMark x1="29274" y1="83346" x2="36625" y2="87374"/>
                        <a14:foregroundMark x1="36625" y1="87374" x2="38530" y2="87529"/>
                        <a14:foregroundMark x1="38530" y1="87529" x2="40257" y2="87374"/>
                        <a14:foregroundMark x1="40257" y1="87374" x2="42117" y2="86057"/>
                        <a14:foregroundMark x1="42117" y1="86057" x2="43268" y2="83888"/>
                        <a14:foregroundMark x1="43268" y1="83888" x2="44863" y2="85438"/>
                        <a14:foregroundMark x1="44863" y1="85438" x2="47298" y2="90705"/>
                        <a14:foregroundMark x1="47298" y1="90705" x2="48981" y2="91789"/>
                        <a14:foregroundMark x1="48981" y1="91789" x2="52879" y2="91557"/>
                        <a14:foregroundMark x1="52879" y1="91557" x2="54783" y2="92254"/>
                        <a14:foregroundMark x1="54783" y1="92254" x2="55738" y2="93848"/>
                        <a14:foregroundMark x1="66962" y1="98141" x2="73561" y2="92254"/>
                        <a14:foregroundMark x1="73561" y1="92254" x2="74889" y2="89930"/>
                        <a14:foregroundMark x1="74889" y1="89930" x2="75244" y2="86754"/>
                        <a14:foregroundMark x1="75244" y1="86754" x2="74579" y2="84353"/>
                        <a14:foregroundMark x1="66696" y1="93493" x2="66430" y2="96824"/>
                        <a14:foregroundMark x1="66430" y1="96824" x2="65727" y2="97932"/>
                        <a14:foregroundMark x1="41541" y1="32378" x2="40124" y2="34160"/>
                        <a14:foregroundMark x1="40124" y1="34160" x2="40611" y2="31371"/>
                        <a14:foregroundMark x1="40611" y1="31371" x2="40744" y2="31371"/>
                        <a14:backgroundMark x1="46634" y1="92951" x2="55802" y2="95043"/>
                        <a14:backgroundMark x1="55802" y1="95043" x2="59477" y2="98218"/>
                        <a14:backgroundMark x1="59477" y1="98218" x2="71213" y2="99845"/>
                      </a14:backgroundRemoval>
                    </a14:imgEffect>
                  </a14:imgLayer>
                </a14:imgProps>
              </a:ext>
            </a:extLst>
          </a:blip>
          <a:stretch>
            <a:fillRect/>
          </a:stretch>
        </p:blipFill>
        <p:spPr>
          <a:xfrm>
            <a:off x="21500184" y="3964904"/>
            <a:ext cx="25664592" cy="14673600"/>
          </a:xfrm>
          <a:prstGeom prst="rect">
            <a:avLst/>
          </a:prstGeom>
        </p:spPr>
      </p:pic>
      <p:pic>
        <p:nvPicPr>
          <p:cNvPr id="145" name="Picture 144">
            <a:extLst>
              <a:ext uri="{FF2B5EF4-FFF2-40B4-BE49-F238E27FC236}">
                <a16:creationId xmlns:a16="http://schemas.microsoft.com/office/drawing/2014/main" id="{FBEB62DF-B403-B341-BBCB-8B4CAE67C103}"/>
              </a:ext>
            </a:extLst>
          </p:cNvPr>
          <p:cNvPicPr>
            <a:picLocks noChangeAspect="1"/>
          </p:cNvPicPr>
          <p:nvPr/>
        </p:nvPicPr>
        <p:blipFill>
          <a:blip r:embed="rId37"/>
          <a:stretch>
            <a:fillRect/>
          </a:stretch>
        </p:blipFill>
        <p:spPr>
          <a:xfrm rot="5400000">
            <a:off x="27600060" y="9509082"/>
            <a:ext cx="7140000" cy="151200"/>
          </a:xfrm>
          <a:prstGeom prst="rect">
            <a:avLst/>
          </a:prstGeom>
        </p:spPr>
      </p:pic>
    </p:spTree>
    <p:extLst>
      <p:ext uri="{BB962C8B-B14F-4D97-AF65-F5344CB8AC3E}">
        <p14:creationId xmlns:p14="http://schemas.microsoft.com/office/powerpoint/2010/main" val="18267039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F962BA1E-9791-5B48-858F-E40036CD8EF6}"/>
              </a:ext>
            </a:extLst>
          </p:cNvPr>
          <p:cNvGrpSpPr/>
          <p:nvPr/>
        </p:nvGrpSpPr>
        <p:grpSpPr>
          <a:xfrm>
            <a:off x="38976887" y="10520374"/>
            <a:ext cx="3340108" cy="4651806"/>
            <a:chOff x="28029184" y="4572001"/>
            <a:chExt cx="5502475" cy="7603958"/>
          </a:xfrm>
        </p:grpSpPr>
        <p:pic>
          <p:nvPicPr>
            <p:cNvPr id="3" name="Picture 2" descr="Icon&#10;&#10;Description automatically generated with medium confidence">
              <a:extLst>
                <a:ext uri="{FF2B5EF4-FFF2-40B4-BE49-F238E27FC236}">
                  <a16:creationId xmlns:a16="http://schemas.microsoft.com/office/drawing/2014/main" id="{6DDB6B8B-1255-C74A-8D22-D7C662768239}"/>
                </a:ext>
              </a:extLst>
            </p:cNvPr>
            <p:cNvPicPr>
              <a:picLocks noChangeAspect="1"/>
            </p:cNvPicPr>
            <p:nvPr/>
          </p:nvPicPr>
          <p:blipFill rotWithShape="1">
            <a:blip r:embed="rId3"/>
            <a:srcRect l="21409" r="31818"/>
            <a:stretch/>
          </p:blipFill>
          <p:spPr>
            <a:xfrm>
              <a:off x="28029184" y="4572001"/>
              <a:ext cx="5502475" cy="7603958"/>
            </a:xfrm>
            <a:prstGeom prst="rect">
              <a:avLst/>
            </a:prstGeom>
          </p:spPr>
        </p:pic>
        <p:sp>
          <p:nvSpPr>
            <p:cNvPr id="4" name="Oval 3">
              <a:extLst>
                <a:ext uri="{FF2B5EF4-FFF2-40B4-BE49-F238E27FC236}">
                  <a16:creationId xmlns:a16="http://schemas.microsoft.com/office/drawing/2014/main" id="{C203F0B9-632E-C544-AD89-9BCAE184CFCF}"/>
                </a:ext>
              </a:extLst>
            </p:cNvPr>
            <p:cNvSpPr/>
            <p:nvPr/>
          </p:nvSpPr>
          <p:spPr>
            <a:xfrm>
              <a:off x="30319579" y="8855242"/>
              <a:ext cx="1251284" cy="1732547"/>
            </a:xfrm>
            <a:prstGeom prst="ellipse">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87" name="Picture 86" descr="Chart, bar chart&#10;&#10;Description automatically generated">
            <a:extLst>
              <a:ext uri="{FF2B5EF4-FFF2-40B4-BE49-F238E27FC236}">
                <a16:creationId xmlns:a16="http://schemas.microsoft.com/office/drawing/2014/main" id="{733FAEEF-071B-7140-AF11-3C9D9242B629}"/>
              </a:ext>
            </a:extLst>
          </p:cNvPr>
          <p:cNvPicPr>
            <a:picLocks noChangeAspect="1"/>
          </p:cNvPicPr>
          <p:nvPr/>
        </p:nvPicPr>
        <p:blipFill>
          <a:blip r:embed="rId4"/>
          <a:stretch>
            <a:fillRect/>
          </a:stretch>
        </p:blipFill>
        <p:spPr>
          <a:xfrm>
            <a:off x="27898442" y="17503938"/>
            <a:ext cx="14656827" cy="12606860"/>
          </a:xfrm>
          <a:prstGeom prst="rect">
            <a:avLst/>
          </a:prstGeom>
        </p:spPr>
      </p:pic>
      <p:pic>
        <p:nvPicPr>
          <p:cNvPr id="119" name="Picture 118" descr="Chart, waterfall chart&#10;&#10;Description automatically generated">
            <a:extLst>
              <a:ext uri="{FF2B5EF4-FFF2-40B4-BE49-F238E27FC236}">
                <a16:creationId xmlns:a16="http://schemas.microsoft.com/office/drawing/2014/main" id="{9E56EFFD-8EF7-2742-BDC9-0F7B491D82FD}"/>
              </a:ext>
            </a:extLst>
          </p:cNvPr>
          <p:cNvPicPr>
            <a:picLocks/>
          </p:cNvPicPr>
          <p:nvPr/>
        </p:nvPicPr>
        <p:blipFill>
          <a:blip r:embed="rId5"/>
          <a:stretch>
            <a:fillRect/>
          </a:stretch>
        </p:blipFill>
        <p:spPr>
          <a:xfrm>
            <a:off x="790530" y="11289057"/>
            <a:ext cx="6481610" cy="3420000"/>
          </a:xfrm>
          <a:prstGeom prst="rect">
            <a:avLst/>
          </a:prstGeom>
        </p:spPr>
      </p:pic>
      <p:sp>
        <p:nvSpPr>
          <p:cNvPr id="8" name="TextBox 7">
            <a:extLst>
              <a:ext uri="{FF2B5EF4-FFF2-40B4-BE49-F238E27FC236}">
                <a16:creationId xmlns:a16="http://schemas.microsoft.com/office/drawing/2014/main" id="{AB538B17-6B2A-5A47-BDAA-1089B5B8AF14}"/>
              </a:ext>
            </a:extLst>
          </p:cNvPr>
          <p:cNvSpPr txBox="1"/>
          <p:nvPr/>
        </p:nvSpPr>
        <p:spPr>
          <a:xfrm>
            <a:off x="805128" y="1439095"/>
            <a:ext cx="40321625" cy="2492990"/>
          </a:xfrm>
          <a:prstGeom prst="rect">
            <a:avLst/>
          </a:prstGeom>
          <a:noFill/>
        </p:spPr>
        <p:txBody>
          <a:bodyPr wrap="square" rtlCol="0">
            <a:spAutoFit/>
          </a:bodyPr>
          <a:lstStyle/>
          <a:p>
            <a:pPr algn="ctr"/>
            <a:r>
              <a:rPr lang="en-GB" sz="15600" u="sng" dirty="0">
                <a:latin typeface="Adobe Naskh Medium" pitchFamily="2" charset="-78"/>
                <a:cs typeface="Adobe Naskh Medium" pitchFamily="2" charset="-78"/>
              </a:rPr>
              <a:t>Total Crashes by Light Conditions in each Local Authority in Wales</a:t>
            </a:r>
          </a:p>
        </p:txBody>
      </p:sp>
      <p:sp>
        <p:nvSpPr>
          <p:cNvPr id="2" name="TextBox 1">
            <a:extLst>
              <a:ext uri="{FF2B5EF4-FFF2-40B4-BE49-F238E27FC236}">
                <a16:creationId xmlns:a16="http://schemas.microsoft.com/office/drawing/2014/main" id="{13E79CAA-2257-424A-85D0-43EF377ECEAC}"/>
              </a:ext>
            </a:extLst>
          </p:cNvPr>
          <p:cNvSpPr txBox="1"/>
          <p:nvPr/>
        </p:nvSpPr>
        <p:spPr>
          <a:xfrm>
            <a:off x="663776" y="4377162"/>
            <a:ext cx="26723128" cy="2669962"/>
          </a:xfrm>
          <a:prstGeom prst="rect">
            <a:avLst/>
          </a:prstGeom>
          <a:solidFill>
            <a:schemeClr val="bg1">
              <a:lumMod val="95000"/>
            </a:schemeClr>
          </a:solidFill>
        </p:spPr>
        <p:txBody>
          <a:bodyPr wrap="square" rtlCol="0">
            <a:spAutoFit/>
          </a:bodyPr>
          <a:lstStyle/>
          <a:p>
            <a:r>
              <a:rPr lang="en-GB" sz="4400" u="sng" dirty="0"/>
              <a:t>Overview</a:t>
            </a:r>
            <a:endParaRPr lang="en-GB" sz="4400" dirty="0"/>
          </a:p>
          <a:p>
            <a:pPr algn="just"/>
            <a:endParaRPr lang="en-GB" sz="2400" dirty="0"/>
          </a:p>
          <a:p>
            <a:pPr algn="just"/>
            <a:r>
              <a:rPr lang="en-GB" sz="2650" dirty="0"/>
              <a:t>The </a:t>
            </a:r>
            <a:r>
              <a:rPr lang="en-GB" sz="2650" b="1" dirty="0"/>
              <a:t>“Reported road accidents, Great Britain” </a:t>
            </a:r>
            <a:r>
              <a:rPr lang="en-GB" sz="2650" dirty="0"/>
              <a:t>dataset, is provided by the UK Government, licenced by Open Government Licence. The dataset contains road accidents in GB by severity, geography, year, local authority, road class and weather conditions in 2019. The different types of roads tracked are motorways, A, B, C and unclassified roads. A total of 4,317 observations. All observations get used while </a:t>
            </a:r>
            <a:r>
              <a:rPr lang="en-GB" sz="2650" b="1" dirty="0"/>
              <a:t>the light conditions </a:t>
            </a:r>
            <a:r>
              <a:rPr lang="en-GB" sz="2650" dirty="0"/>
              <a:t>and</a:t>
            </a:r>
            <a:r>
              <a:rPr lang="en-GB" sz="2650" b="1" dirty="0"/>
              <a:t> local authority</a:t>
            </a:r>
            <a:r>
              <a:rPr lang="en-GB" sz="2650" dirty="0"/>
              <a:t> categorised the data. The total sum of each accident got used.</a:t>
            </a:r>
          </a:p>
          <a:p>
            <a:pPr algn="just"/>
            <a:endParaRPr lang="en-GB" sz="2000" u="sng" dirty="0"/>
          </a:p>
        </p:txBody>
      </p:sp>
      <p:pic>
        <p:nvPicPr>
          <p:cNvPr id="33" name="slide22" descr="Swansea">
            <a:extLst>
              <a:ext uri="{FF2B5EF4-FFF2-40B4-BE49-F238E27FC236}">
                <a16:creationId xmlns:a16="http://schemas.microsoft.com/office/drawing/2014/main" id="{10ED9F54-A959-574A-A76D-4B9AA9D4B1DE}"/>
              </a:ext>
            </a:extLst>
          </p:cNvPr>
          <p:cNvPicPr>
            <a:picLocks noChangeAspect="1"/>
          </p:cNvPicPr>
          <p:nvPr/>
        </p:nvPicPr>
        <p:blipFill rotWithShape="1">
          <a:blip r:embed="rId6">
            <a:extLst>
              <a:ext uri="{28A0092B-C50C-407E-A947-70E740481C1C}">
                <a14:useLocalDpi xmlns:a14="http://schemas.microsoft.com/office/drawing/2010/main" val="0"/>
              </a:ext>
            </a:extLst>
          </a:blip>
          <a:srcRect l="75394" t="13618" b="52926"/>
          <a:stretch/>
        </p:blipFill>
        <p:spPr>
          <a:xfrm>
            <a:off x="663776" y="7422612"/>
            <a:ext cx="6364799" cy="3242085"/>
          </a:xfrm>
          <a:prstGeom prst="rect">
            <a:avLst/>
          </a:prstGeom>
        </p:spPr>
      </p:pic>
      <p:grpSp>
        <p:nvGrpSpPr>
          <p:cNvPr id="101" name="Group 100">
            <a:extLst>
              <a:ext uri="{FF2B5EF4-FFF2-40B4-BE49-F238E27FC236}">
                <a16:creationId xmlns:a16="http://schemas.microsoft.com/office/drawing/2014/main" id="{2F009C52-D920-344F-A17F-B5D9A1E6A6B7}"/>
              </a:ext>
            </a:extLst>
          </p:cNvPr>
          <p:cNvGrpSpPr/>
          <p:nvPr/>
        </p:nvGrpSpPr>
        <p:grpSpPr>
          <a:xfrm>
            <a:off x="7904351" y="7715744"/>
            <a:ext cx="6039111" cy="3298963"/>
            <a:chOff x="8350917" y="4653585"/>
            <a:chExt cx="5487760" cy="3060000"/>
          </a:xfrm>
        </p:grpSpPr>
        <p:pic>
          <p:nvPicPr>
            <p:cNvPr id="34" name="slide3" descr="All 2">
              <a:extLst>
                <a:ext uri="{FF2B5EF4-FFF2-40B4-BE49-F238E27FC236}">
                  <a16:creationId xmlns:a16="http://schemas.microsoft.com/office/drawing/2014/main" id="{002B22AE-507D-784D-B8CF-35392884D576}"/>
                </a:ext>
              </a:extLst>
            </p:cNvPr>
            <p:cNvPicPr>
              <a:picLocks noChangeAspect="1"/>
            </p:cNvPicPr>
            <p:nvPr/>
          </p:nvPicPr>
          <p:blipFill rotWithShape="1">
            <a:blip r:embed="rId7">
              <a:extLst>
                <a:ext uri="{28A0092B-C50C-407E-A947-70E740481C1C}">
                  <a14:useLocalDpi xmlns:a14="http://schemas.microsoft.com/office/drawing/2010/main" val="0"/>
                </a:ext>
              </a:extLst>
            </a:blip>
            <a:srcRect r="25254" b="10971"/>
            <a:stretch/>
          </p:blipFill>
          <p:spPr>
            <a:xfrm>
              <a:off x="8350917" y="4653585"/>
              <a:ext cx="5487760" cy="3060000"/>
            </a:xfrm>
            <a:prstGeom prst="rect">
              <a:avLst/>
            </a:prstGeom>
          </p:spPr>
        </p:pic>
        <p:sp>
          <p:nvSpPr>
            <p:cNvPr id="9" name="Rectangle 8">
              <a:extLst>
                <a:ext uri="{FF2B5EF4-FFF2-40B4-BE49-F238E27FC236}">
                  <a16:creationId xmlns:a16="http://schemas.microsoft.com/office/drawing/2014/main" id="{0AE37BB5-910A-8948-943C-0C7241BC3322}"/>
                </a:ext>
              </a:extLst>
            </p:cNvPr>
            <p:cNvSpPr/>
            <p:nvPr/>
          </p:nvSpPr>
          <p:spPr>
            <a:xfrm>
              <a:off x="8944360" y="7315605"/>
              <a:ext cx="4721488" cy="3378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09" name="Group 108">
            <a:extLst>
              <a:ext uri="{FF2B5EF4-FFF2-40B4-BE49-F238E27FC236}">
                <a16:creationId xmlns:a16="http://schemas.microsoft.com/office/drawing/2014/main" id="{6D13B639-3A7C-514A-B269-93E49C53D679}"/>
              </a:ext>
            </a:extLst>
          </p:cNvPr>
          <p:cNvGrpSpPr/>
          <p:nvPr/>
        </p:nvGrpSpPr>
        <p:grpSpPr>
          <a:xfrm>
            <a:off x="14620851" y="11451355"/>
            <a:ext cx="6237325" cy="3176825"/>
            <a:chOff x="14620851" y="8112750"/>
            <a:chExt cx="6237325" cy="3176825"/>
          </a:xfrm>
        </p:grpSpPr>
        <p:pic>
          <p:nvPicPr>
            <p:cNvPr id="16" name="slide8" descr="Carmarthenshire">
              <a:extLst>
                <a:ext uri="{FF2B5EF4-FFF2-40B4-BE49-F238E27FC236}">
                  <a16:creationId xmlns:a16="http://schemas.microsoft.com/office/drawing/2014/main" id="{50CF8BC6-67DC-D244-8E74-FC0DFA7A87D1}"/>
                </a:ext>
              </a:extLst>
            </p:cNvPr>
            <p:cNvPicPr>
              <a:picLocks noChangeAspect="1"/>
            </p:cNvPicPr>
            <p:nvPr/>
          </p:nvPicPr>
          <p:blipFill rotWithShape="1">
            <a:blip r:embed="rId8">
              <a:extLst>
                <a:ext uri="{28A0092B-C50C-407E-A947-70E740481C1C}">
                  <a14:useLocalDpi xmlns:a14="http://schemas.microsoft.com/office/drawing/2010/main" val="0"/>
                </a:ext>
              </a:extLst>
            </a:blip>
            <a:srcRect r="25273" b="14777"/>
            <a:stretch/>
          </p:blipFill>
          <p:spPr>
            <a:xfrm>
              <a:off x="14620851" y="8112750"/>
              <a:ext cx="6237325" cy="3176825"/>
            </a:xfrm>
            <a:prstGeom prst="rect">
              <a:avLst/>
            </a:prstGeom>
          </p:spPr>
        </p:pic>
        <p:sp>
          <p:nvSpPr>
            <p:cNvPr id="5" name="Rectangle 4">
              <a:extLst>
                <a:ext uri="{FF2B5EF4-FFF2-40B4-BE49-F238E27FC236}">
                  <a16:creationId xmlns:a16="http://schemas.microsoft.com/office/drawing/2014/main" id="{7BBE4DC6-B34E-5A44-9F77-CFD82C986982}"/>
                </a:ext>
              </a:extLst>
            </p:cNvPr>
            <p:cNvSpPr/>
            <p:nvPr/>
          </p:nvSpPr>
          <p:spPr>
            <a:xfrm>
              <a:off x="15989300" y="8458199"/>
              <a:ext cx="3543300" cy="3618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Rectangle 37">
              <a:extLst>
                <a:ext uri="{FF2B5EF4-FFF2-40B4-BE49-F238E27FC236}">
                  <a16:creationId xmlns:a16="http://schemas.microsoft.com/office/drawing/2014/main" id="{6CB47680-DC61-2145-AAE5-C41D87589CD0}"/>
                </a:ext>
              </a:extLst>
            </p:cNvPr>
            <p:cNvSpPr/>
            <p:nvPr/>
          </p:nvSpPr>
          <p:spPr>
            <a:xfrm>
              <a:off x="15224355" y="10918205"/>
              <a:ext cx="5310230" cy="3650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39" name="Rectangle 38">
            <a:extLst>
              <a:ext uri="{FF2B5EF4-FFF2-40B4-BE49-F238E27FC236}">
                <a16:creationId xmlns:a16="http://schemas.microsoft.com/office/drawing/2014/main" id="{FE514B7F-09EB-5443-B13D-9749E0EC032C}"/>
              </a:ext>
            </a:extLst>
          </p:cNvPr>
          <p:cNvSpPr/>
          <p:nvPr/>
        </p:nvSpPr>
        <p:spPr>
          <a:xfrm>
            <a:off x="22355811" y="10833100"/>
            <a:ext cx="5310230" cy="3650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Rectangle 39">
            <a:extLst>
              <a:ext uri="{FF2B5EF4-FFF2-40B4-BE49-F238E27FC236}">
                <a16:creationId xmlns:a16="http://schemas.microsoft.com/office/drawing/2014/main" id="{7CC16CFC-76C3-4543-8989-AB66F2A86B70}"/>
              </a:ext>
            </a:extLst>
          </p:cNvPr>
          <p:cNvSpPr/>
          <p:nvPr/>
        </p:nvSpPr>
        <p:spPr>
          <a:xfrm>
            <a:off x="22355811" y="14362429"/>
            <a:ext cx="5310230" cy="3650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Rectangle 47">
            <a:extLst>
              <a:ext uri="{FF2B5EF4-FFF2-40B4-BE49-F238E27FC236}">
                <a16:creationId xmlns:a16="http://schemas.microsoft.com/office/drawing/2014/main" id="{BF147F7B-B13A-D04C-A212-466827974637}"/>
              </a:ext>
            </a:extLst>
          </p:cNvPr>
          <p:cNvSpPr/>
          <p:nvPr/>
        </p:nvSpPr>
        <p:spPr>
          <a:xfrm>
            <a:off x="21952633" y="21625018"/>
            <a:ext cx="5542632" cy="3650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Rectangle 48">
            <a:extLst>
              <a:ext uri="{FF2B5EF4-FFF2-40B4-BE49-F238E27FC236}">
                <a16:creationId xmlns:a16="http://schemas.microsoft.com/office/drawing/2014/main" id="{DF3C9C17-B09B-CC43-B0E2-DB57201982AF}"/>
              </a:ext>
            </a:extLst>
          </p:cNvPr>
          <p:cNvSpPr/>
          <p:nvPr/>
        </p:nvSpPr>
        <p:spPr>
          <a:xfrm>
            <a:off x="15046879" y="21488258"/>
            <a:ext cx="5542632" cy="3650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4" name="Rectangle 53">
            <a:extLst>
              <a:ext uri="{FF2B5EF4-FFF2-40B4-BE49-F238E27FC236}">
                <a16:creationId xmlns:a16="http://schemas.microsoft.com/office/drawing/2014/main" id="{FD3ED10D-D5E3-4E41-86A9-3E9F1E29E8E8}"/>
              </a:ext>
            </a:extLst>
          </p:cNvPr>
          <p:cNvSpPr/>
          <p:nvPr/>
        </p:nvSpPr>
        <p:spPr>
          <a:xfrm>
            <a:off x="17373600" y="19206821"/>
            <a:ext cx="1268925" cy="2301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5" name="Rectangle 54">
            <a:extLst>
              <a:ext uri="{FF2B5EF4-FFF2-40B4-BE49-F238E27FC236}">
                <a16:creationId xmlns:a16="http://schemas.microsoft.com/office/drawing/2014/main" id="{997EF1B3-ABE6-3D44-9A76-633B03307B29}"/>
              </a:ext>
            </a:extLst>
          </p:cNvPr>
          <p:cNvSpPr/>
          <p:nvPr/>
        </p:nvSpPr>
        <p:spPr>
          <a:xfrm>
            <a:off x="24452652" y="19194120"/>
            <a:ext cx="1268925" cy="2301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6" name="Rectangle 55">
            <a:extLst>
              <a:ext uri="{FF2B5EF4-FFF2-40B4-BE49-F238E27FC236}">
                <a16:creationId xmlns:a16="http://schemas.microsoft.com/office/drawing/2014/main" id="{57CE4F64-73B3-6144-A9CF-65A0DA4182A5}"/>
              </a:ext>
            </a:extLst>
          </p:cNvPr>
          <p:cNvSpPr/>
          <p:nvPr/>
        </p:nvSpPr>
        <p:spPr>
          <a:xfrm>
            <a:off x="24376463" y="22806843"/>
            <a:ext cx="1268925" cy="2301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7" name="Rectangle 56">
            <a:extLst>
              <a:ext uri="{FF2B5EF4-FFF2-40B4-BE49-F238E27FC236}">
                <a16:creationId xmlns:a16="http://schemas.microsoft.com/office/drawing/2014/main" id="{282499FA-AF71-D344-B935-FD6A5811F982}"/>
              </a:ext>
            </a:extLst>
          </p:cNvPr>
          <p:cNvSpPr/>
          <p:nvPr/>
        </p:nvSpPr>
        <p:spPr>
          <a:xfrm>
            <a:off x="17274843" y="22750400"/>
            <a:ext cx="1268925" cy="2301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4" name="Rectangle 63">
            <a:extLst>
              <a:ext uri="{FF2B5EF4-FFF2-40B4-BE49-F238E27FC236}">
                <a16:creationId xmlns:a16="http://schemas.microsoft.com/office/drawing/2014/main" id="{8C0E2F0D-0125-FF49-9E05-4C9600CC4A56}"/>
              </a:ext>
            </a:extLst>
          </p:cNvPr>
          <p:cNvSpPr/>
          <p:nvPr/>
        </p:nvSpPr>
        <p:spPr>
          <a:xfrm>
            <a:off x="24549360" y="12123103"/>
            <a:ext cx="1268925" cy="2301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90" name="Group 89">
            <a:extLst>
              <a:ext uri="{FF2B5EF4-FFF2-40B4-BE49-F238E27FC236}">
                <a16:creationId xmlns:a16="http://schemas.microsoft.com/office/drawing/2014/main" id="{D3A438D0-6182-0742-9AAC-51C10AA9A5A8}"/>
              </a:ext>
            </a:extLst>
          </p:cNvPr>
          <p:cNvGrpSpPr/>
          <p:nvPr/>
        </p:nvGrpSpPr>
        <p:grpSpPr>
          <a:xfrm>
            <a:off x="805132" y="15028505"/>
            <a:ext cx="6237325" cy="3596501"/>
            <a:chOff x="805132" y="11689901"/>
            <a:chExt cx="5636743" cy="3060000"/>
          </a:xfrm>
        </p:grpSpPr>
        <p:pic>
          <p:nvPicPr>
            <p:cNvPr id="18" name="slide10" descr="Conwy">
              <a:extLst>
                <a:ext uri="{FF2B5EF4-FFF2-40B4-BE49-F238E27FC236}">
                  <a16:creationId xmlns:a16="http://schemas.microsoft.com/office/drawing/2014/main" id="{2026BBE7-4919-9C4E-AB62-3C6004A5539E}"/>
                </a:ext>
              </a:extLst>
            </p:cNvPr>
            <p:cNvPicPr>
              <a:picLocks noChangeAspect="1"/>
            </p:cNvPicPr>
            <p:nvPr/>
          </p:nvPicPr>
          <p:blipFill rotWithShape="1">
            <a:blip r:embed="rId9">
              <a:extLst>
                <a:ext uri="{28A0092B-C50C-407E-A947-70E740481C1C}">
                  <a14:useLocalDpi xmlns:a14="http://schemas.microsoft.com/office/drawing/2010/main" val="0"/>
                </a:ext>
              </a:extLst>
            </a:blip>
            <a:srcRect r="28422" b="15245"/>
            <a:stretch/>
          </p:blipFill>
          <p:spPr>
            <a:xfrm>
              <a:off x="805132" y="11689901"/>
              <a:ext cx="5636743" cy="3060000"/>
            </a:xfrm>
            <a:prstGeom prst="rect">
              <a:avLst/>
            </a:prstGeom>
          </p:spPr>
        </p:pic>
        <p:sp>
          <p:nvSpPr>
            <p:cNvPr id="43" name="Rectangle 42">
              <a:extLst>
                <a:ext uri="{FF2B5EF4-FFF2-40B4-BE49-F238E27FC236}">
                  <a16:creationId xmlns:a16="http://schemas.microsoft.com/office/drawing/2014/main" id="{89C1CC81-5B3B-8148-9CEC-FFFC9E7DA914}"/>
                </a:ext>
              </a:extLst>
            </p:cNvPr>
            <p:cNvSpPr/>
            <p:nvPr/>
          </p:nvSpPr>
          <p:spPr>
            <a:xfrm>
              <a:off x="1001670" y="14377143"/>
              <a:ext cx="5310230" cy="3650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7" name="Rectangle 66">
              <a:extLst>
                <a:ext uri="{FF2B5EF4-FFF2-40B4-BE49-F238E27FC236}">
                  <a16:creationId xmlns:a16="http://schemas.microsoft.com/office/drawing/2014/main" id="{742C3C61-6EFE-A245-A639-877326B94AD2}"/>
                </a:ext>
              </a:extLst>
            </p:cNvPr>
            <p:cNvSpPr/>
            <p:nvPr/>
          </p:nvSpPr>
          <p:spPr>
            <a:xfrm>
              <a:off x="3254453" y="12046445"/>
              <a:ext cx="1268925" cy="2301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68" name="Rectangle 67">
            <a:extLst>
              <a:ext uri="{FF2B5EF4-FFF2-40B4-BE49-F238E27FC236}">
                <a16:creationId xmlns:a16="http://schemas.microsoft.com/office/drawing/2014/main" id="{2D72C927-93AD-D44A-9FC3-5EEFE1AE2082}"/>
              </a:ext>
            </a:extLst>
          </p:cNvPr>
          <p:cNvSpPr/>
          <p:nvPr/>
        </p:nvSpPr>
        <p:spPr>
          <a:xfrm>
            <a:off x="3406853" y="12198845"/>
            <a:ext cx="1268925" cy="2301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9" name="Rectangle 68">
            <a:extLst>
              <a:ext uri="{FF2B5EF4-FFF2-40B4-BE49-F238E27FC236}">
                <a16:creationId xmlns:a16="http://schemas.microsoft.com/office/drawing/2014/main" id="{B03E16A8-A2D6-2F43-BEC5-254295216926}"/>
              </a:ext>
            </a:extLst>
          </p:cNvPr>
          <p:cNvSpPr/>
          <p:nvPr/>
        </p:nvSpPr>
        <p:spPr>
          <a:xfrm rot="16200000">
            <a:off x="7847782" y="23800424"/>
            <a:ext cx="1268925" cy="2301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1" name="Rectangle 70">
            <a:extLst>
              <a:ext uri="{FF2B5EF4-FFF2-40B4-BE49-F238E27FC236}">
                <a16:creationId xmlns:a16="http://schemas.microsoft.com/office/drawing/2014/main" id="{76C0BDA4-F56E-CF4A-848B-399AF86849EC}"/>
              </a:ext>
            </a:extLst>
          </p:cNvPr>
          <p:cNvSpPr/>
          <p:nvPr/>
        </p:nvSpPr>
        <p:spPr>
          <a:xfrm rot="16200000">
            <a:off x="21351889" y="23961417"/>
            <a:ext cx="1268925" cy="2301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2" name="Rectangle 71">
            <a:extLst>
              <a:ext uri="{FF2B5EF4-FFF2-40B4-BE49-F238E27FC236}">
                <a16:creationId xmlns:a16="http://schemas.microsoft.com/office/drawing/2014/main" id="{7C461BCC-AD6C-7047-8848-5CFE6B7EEF05}"/>
              </a:ext>
            </a:extLst>
          </p:cNvPr>
          <p:cNvSpPr/>
          <p:nvPr/>
        </p:nvSpPr>
        <p:spPr>
          <a:xfrm rot="16200000">
            <a:off x="21318171" y="20473235"/>
            <a:ext cx="1268925" cy="2301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4" name="Rectangle 73">
            <a:extLst>
              <a:ext uri="{FF2B5EF4-FFF2-40B4-BE49-F238E27FC236}">
                <a16:creationId xmlns:a16="http://schemas.microsoft.com/office/drawing/2014/main" id="{51330153-4AB7-BB44-AC07-404775629EF8}"/>
              </a:ext>
            </a:extLst>
          </p:cNvPr>
          <p:cNvSpPr/>
          <p:nvPr/>
        </p:nvSpPr>
        <p:spPr>
          <a:xfrm rot="16200000">
            <a:off x="7831524" y="20303444"/>
            <a:ext cx="1268925" cy="2301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5" name="Rectangle 74">
            <a:extLst>
              <a:ext uri="{FF2B5EF4-FFF2-40B4-BE49-F238E27FC236}">
                <a16:creationId xmlns:a16="http://schemas.microsoft.com/office/drawing/2014/main" id="{A1D1FFC2-F36B-FF4C-9701-BBA39A7C59D5}"/>
              </a:ext>
            </a:extLst>
          </p:cNvPr>
          <p:cNvSpPr/>
          <p:nvPr/>
        </p:nvSpPr>
        <p:spPr>
          <a:xfrm rot="16200000">
            <a:off x="7919006" y="16794629"/>
            <a:ext cx="1268925" cy="2301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8" name="Rectangle 77">
            <a:extLst>
              <a:ext uri="{FF2B5EF4-FFF2-40B4-BE49-F238E27FC236}">
                <a16:creationId xmlns:a16="http://schemas.microsoft.com/office/drawing/2014/main" id="{DC79B0F5-9712-564B-987B-9B8CD6DFC34B}"/>
              </a:ext>
            </a:extLst>
          </p:cNvPr>
          <p:cNvSpPr/>
          <p:nvPr/>
        </p:nvSpPr>
        <p:spPr>
          <a:xfrm rot="16200000">
            <a:off x="21351890" y="13209071"/>
            <a:ext cx="1268925" cy="2301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12" name="Group 111">
            <a:extLst>
              <a:ext uri="{FF2B5EF4-FFF2-40B4-BE49-F238E27FC236}">
                <a16:creationId xmlns:a16="http://schemas.microsoft.com/office/drawing/2014/main" id="{4BB7A92E-1DFE-7D45-9375-7BC7102BDB1D}"/>
              </a:ext>
            </a:extLst>
          </p:cNvPr>
          <p:cNvGrpSpPr>
            <a:grpSpLocks/>
          </p:cNvGrpSpPr>
          <p:nvPr/>
        </p:nvGrpSpPr>
        <p:grpSpPr>
          <a:xfrm>
            <a:off x="21152445" y="7485808"/>
            <a:ext cx="6364800" cy="3347291"/>
            <a:chOff x="21745732" y="7835225"/>
            <a:chExt cx="5749534" cy="2994945"/>
          </a:xfrm>
        </p:grpSpPr>
        <p:pic>
          <p:nvPicPr>
            <p:cNvPr id="117" name="Picture 116" descr="Chart, waterfall chart&#10;&#10;Description automatically generated">
              <a:extLst>
                <a:ext uri="{FF2B5EF4-FFF2-40B4-BE49-F238E27FC236}">
                  <a16:creationId xmlns:a16="http://schemas.microsoft.com/office/drawing/2014/main" id="{E48665C5-1CB6-5949-A8D8-AB8F30BEB8D1}"/>
                </a:ext>
              </a:extLst>
            </p:cNvPr>
            <p:cNvPicPr>
              <a:picLocks noChangeAspect="1"/>
            </p:cNvPicPr>
            <p:nvPr/>
          </p:nvPicPr>
          <p:blipFill rotWithShape="1">
            <a:blip r:embed="rId10"/>
            <a:srcRect b="2126"/>
            <a:stretch/>
          </p:blipFill>
          <p:spPr>
            <a:xfrm>
              <a:off x="21745732" y="7835225"/>
              <a:ext cx="5749534" cy="2994945"/>
            </a:xfrm>
            <a:prstGeom prst="rect">
              <a:avLst/>
            </a:prstGeom>
          </p:spPr>
        </p:pic>
        <p:sp>
          <p:nvSpPr>
            <p:cNvPr id="79" name="Rectangle 78">
              <a:extLst>
                <a:ext uri="{FF2B5EF4-FFF2-40B4-BE49-F238E27FC236}">
                  <a16:creationId xmlns:a16="http://schemas.microsoft.com/office/drawing/2014/main" id="{58A994FC-DFFC-EA44-9FF9-E23E6FA9F37D}"/>
                </a:ext>
              </a:extLst>
            </p:cNvPr>
            <p:cNvSpPr/>
            <p:nvPr/>
          </p:nvSpPr>
          <p:spPr>
            <a:xfrm rot="16200000">
              <a:off x="21318171" y="9622437"/>
              <a:ext cx="1268925" cy="2301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26" name="Group 125">
            <a:extLst>
              <a:ext uri="{FF2B5EF4-FFF2-40B4-BE49-F238E27FC236}">
                <a16:creationId xmlns:a16="http://schemas.microsoft.com/office/drawing/2014/main" id="{2A416599-9E06-294D-A8D9-D3B9AE022312}"/>
              </a:ext>
            </a:extLst>
          </p:cNvPr>
          <p:cNvGrpSpPr/>
          <p:nvPr/>
        </p:nvGrpSpPr>
        <p:grpSpPr>
          <a:xfrm>
            <a:off x="14653588" y="7428812"/>
            <a:ext cx="6365633" cy="3418179"/>
            <a:chOff x="14492541" y="7778821"/>
            <a:chExt cx="6365633" cy="3418179"/>
          </a:xfrm>
        </p:grpSpPr>
        <p:pic>
          <p:nvPicPr>
            <p:cNvPr id="103" name="Picture 102" descr="Chart, waterfall chart&#10;&#10;Description automatically generated">
              <a:extLst>
                <a:ext uri="{FF2B5EF4-FFF2-40B4-BE49-F238E27FC236}">
                  <a16:creationId xmlns:a16="http://schemas.microsoft.com/office/drawing/2014/main" id="{11C11F1B-FFAE-9549-A4E2-5775884E74B5}"/>
                </a:ext>
              </a:extLst>
            </p:cNvPr>
            <p:cNvPicPr>
              <a:picLocks noChangeAspect="1"/>
            </p:cNvPicPr>
            <p:nvPr/>
          </p:nvPicPr>
          <p:blipFill>
            <a:blip r:embed="rId11"/>
            <a:stretch>
              <a:fillRect/>
            </a:stretch>
          </p:blipFill>
          <p:spPr>
            <a:xfrm>
              <a:off x="14492541" y="7778821"/>
              <a:ext cx="6365633" cy="3418179"/>
            </a:xfrm>
            <a:prstGeom prst="rect">
              <a:avLst/>
            </a:prstGeom>
          </p:spPr>
        </p:pic>
        <p:sp>
          <p:nvSpPr>
            <p:cNvPr id="82" name="Rectangle 81">
              <a:extLst>
                <a:ext uri="{FF2B5EF4-FFF2-40B4-BE49-F238E27FC236}">
                  <a16:creationId xmlns:a16="http://schemas.microsoft.com/office/drawing/2014/main" id="{CBFA3001-CCDF-3941-816F-51286A9CD10F}"/>
                </a:ext>
              </a:extLst>
            </p:cNvPr>
            <p:cNvSpPr/>
            <p:nvPr/>
          </p:nvSpPr>
          <p:spPr>
            <a:xfrm rot="16200000">
              <a:off x="13946445" y="9866831"/>
              <a:ext cx="1417131" cy="2301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88" name="Rectangle 87">
            <a:extLst>
              <a:ext uri="{FF2B5EF4-FFF2-40B4-BE49-F238E27FC236}">
                <a16:creationId xmlns:a16="http://schemas.microsoft.com/office/drawing/2014/main" id="{C3750B00-0063-C345-A29C-04E6D7D5D34A}"/>
              </a:ext>
            </a:extLst>
          </p:cNvPr>
          <p:cNvSpPr/>
          <p:nvPr/>
        </p:nvSpPr>
        <p:spPr>
          <a:xfrm>
            <a:off x="24461961" y="8820057"/>
            <a:ext cx="1268925" cy="2301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04" name="Group 103">
            <a:extLst>
              <a:ext uri="{FF2B5EF4-FFF2-40B4-BE49-F238E27FC236}">
                <a16:creationId xmlns:a16="http://schemas.microsoft.com/office/drawing/2014/main" id="{2A636707-7741-924C-BCEB-8E79402679EF}"/>
              </a:ext>
            </a:extLst>
          </p:cNvPr>
          <p:cNvGrpSpPr/>
          <p:nvPr/>
        </p:nvGrpSpPr>
        <p:grpSpPr>
          <a:xfrm>
            <a:off x="7904351" y="11174910"/>
            <a:ext cx="6039111" cy="3298963"/>
            <a:chOff x="8350917" y="8112751"/>
            <a:chExt cx="5487760" cy="3060000"/>
          </a:xfrm>
        </p:grpSpPr>
        <p:grpSp>
          <p:nvGrpSpPr>
            <p:cNvPr id="96" name="Group 95">
              <a:extLst>
                <a:ext uri="{FF2B5EF4-FFF2-40B4-BE49-F238E27FC236}">
                  <a16:creationId xmlns:a16="http://schemas.microsoft.com/office/drawing/2014/main" id="{D6B806D3-187F-5241-AD0A-B2AB2388F347}"/>
                </a:ext>
              </a:extLst>
            </p:cNvPr>
            <p:cNvGrpSpPr/>
            <p:nvPr/>
          </p:nvGrpSpPr>
          <p:grpSpPr>
            <a:xfrm>
              <a:off x="8350917" y="8112751"/>
              <a:ext cx="5487760" cy="3060000"/>
              <a:chOff x="8350917" y="8112751"/>
              <a:chExt cx="5487760" cy="3060000"/>
            </a:xfrm>
          </p:grpSpPr>
          <p:grpSp>
            <p:nvGrpSpPr>
              <p:cNvPr id="95" name="Group 94">
                <a:extLst>
                  <a:ext uri="{FF2B5EF4-FFF2-40B4-BE49-F238E27FC236}">
                    <a16:creationId xmlns:a16="http://schemas.microsoft.com/office/drawing/2014/main" id="{32A2C53A-20B9-E740-957F-D947CA957520}"/>
                  </a:ext>
                </a:extLst>
              </p:cNvPr>
              <p:cNvGrpSpPr/>
              <p:nvPr/>
            </p:nvGrpSpPr>
            <p:grpSpPr>
              <a:xfrm>
                <a:off x="8350917" y="8112751"/>
                <a:ext cx="5487760" cy="3060000"/>
                <a:chOff x="8350917" y="8112751"/>
                <a:chExt cx="5487760" cy="3060000"/>
              </a:xfrm>
            </p:grpSpPr>
            <p:pic>
              <p:nvPicPr>
                <p:cNvPr id="15" name="slide7" descr="Cardiff">
                  <a:extLst>
                    <a:ext uri="{FF2B5EF4-FFF2-40B4-BE49-F238E27FC236}">
                      <a16:creationId xmlns:a16="http://schemas.microsoft.com/office/drawing/2014/main" id="{A2EE8F0A-B4B1-3A47-8861-5D2CA7BC2294}"/>
                    </a:ext>
                  </a:extLst>
                </p:cNvPr>
                <p:cNvPicPr>
                  <a:picLocks noChangeAspect="1"/>
                </p:cNvPicPr>
                <p:nvPr/>
              </p:nvPicPr>
              <p:blipFill rotWithShape="1">
                <a:blip r:embed="rId12">
                  <a:extLst>
                    <a:ext uri="{28A0092B-C50C-407E-A947-70E740481C1C}">
                      <a14:useLocalDpi xmlns:a14="http://schemas.microsoft.com/office/drawing/2010/main" val="0"/>
                    </a:ext>
                  </a:extLst>
                </a:blip>
                <a:srcRect r="30039" b="14777"/>
                <a:stretch/>
              </p:blipFill>
              <p:spPr>
                <a:xfrm>
                  <a:off x="8350917" y="8112751"/>
                  <a:ext cx="5487760" cy="3060000"/>
                </a:xfrm>
                <a:prstGeom prst="rect">
                  <a:avLst/>
                </a:prstGeom>
              </p:spPr>
            </p:pic>
            <p:sp>
              <p:nvSpPr>
                <p:cNvPr id="37" name="Rectangle 36">
                  <a:extLst>
                    <a:ext uri="{FF2B5EF4-FFF2-40B4-BE49-F238E27FC236}">
                      <a16:creationId xmlns:a16="http://schemas.microsoft.com/office/drawing/2014/main" id="{6766F428-B9ED-CB46-B8F6-312A2337D7AF}"/>
                    </a:ext>
                  </a:extLst>
                </p:cNvPr>
                <p:cNvSpPr/>
                <p:nvPr/>
              </p:nvSpPr>
              <p:spPr>
                <a:xfrm>
                  <a:off x="8553468" y="10770354"/>
                  <a:ext cx="5194300" cy="3650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83" name="Rectangle 82">
                <a:extLst>
                  <a:ext uri="{FF2B5EF4-FFF2-40B4-BE49-F238E27FC236}">
                    <a16:creationId xmlns:a16="http://schemas.microsoft.com/office/drawing/2014/main" id="{45F5B8FC-4F20-F441-88CF-8656D4965F60}"/>
                  </a:ext>
                </a:extLst>
              </p:cNvPr>
              <p:cNvSpPr/>
              <p:nvPr/>
            </p:nvSpPr>
            <p:spPr>
              <a:xfrm rot="16200000">
                <a:off x="7905820" y="9682768"/>
                <a:ext cx="1268925" cy="2301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02" name="Rectangle 101">
              <a:extLst>
                <a:ext uri="{FF2B5EF4-FFF2-40B4-BE49-F238E27FC236}">
                  <a16:creationId xmlns:a16="http://schemas.microsoft.com/office/drawing/2014/main" id="{81B65282-8C3A-BA4A-9EC5-EBF413D36517}"/>
                </a:ext>
              </a:extLst>
            </p:cNvPr>
            <p:cNvSpPr/>
            <p:nvPr/>
          </p:nvSpPr>
          <p:spPr>
            <a:xfrm>
              <a:off x="10249675" y="8394624"/>
              <a:ext cx="2487286" cy="3416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116" name="Picture 115" descr="Chart, waterfall chart&#10;&#10;Description automatically generated">
            <a:extLst>
              <a:ext uri="{FF2B5EF4-FFF2-40B4-BE49-F238E27FC236}">
                <a16:creationId xmlns:a16="http://schemas.microsoft.com/office/drawing/2014/main" id="{E532034F-83FD-B842-B35A-0C2E321D3153}"/>
              </a:ext>
            </a:extLst>
          </p:cNvPr>
          <p:cNvPicPr>
            <a:picLocks/>
          </p:cNvPicPr>
          <p:nvPr/>
        </p:nvPicPr>
        <p:blipFill>
          <a:blip r:embed="rId13"/>
          <a:stretch>
            <a:fillRect/>
          </a:stretch>
        </p:blipFill>
        <p:spPr>
          <a:xfrm>
            <a:off x="7584297" y="7427168"/>
            <a:ext cx="6364800" cy="3420000"/>
          </a:xfrm>
          <a:prstGeom prst="rect">
            <a:avLst/>
          </a:prstGeom>
        </p:spPr>
      </p:pic>
      <p:grpSp>
        <p:nvGrpSpPr>
          <p:cNvPr id="23" name="Group 22">
            <a:extLst>
              <a:ext uri="{FF2B5EF4-FFF2-40B4-BE49-F238E27FC236}">
                <a16:creationId xmlns:a16="http://schemas.microsoft.com/office/drawing/2014/main" id="{4E7D61AC-E168-144C-8F1C-B1F02972A048}"/>
              </a:ext>
            </a:extLst>
          </p:cNvPr>
          <p:cNvGrpSpPr/>
          <p:nvPr/>
        </p:nvGrpSpPr>
        <p:grpSpPr>
          <a:xfrm>
            <a:off x="785366" y="15002189"/>
            <a:ext cx="6557091" cy="3420000"/>
            <a:chOff x="785366" y="15002189"/>
            <a:chExt cx="6557091" cy="3420000"/>
          </a:xfrm>
        </p:grpSpPr>
        <p:pic>
          <p:nvPicPr>
            <p:cNvPr id="125" name="Picture 124" descr="Chart, waterfall chart&#10;&#10;Description automatically generated">
              <a:extLst>
                <a:ext uri="{FF2B5EF4-FFF2-40B4-BE49-F238E27FC236}">
                  <a16:creationId xmlns:a16="http://schemas.microsoft.com/office/drawing/2014/main" id="{ABF360EC-CF02-E946-974D-659A7148AE12}"/>
                </a:ext>
              </a:extLst>
            </p:cNvPr>
            <p:cNvPicPr>
              <a:picLocks/>
            </p:cNvPicPr>
            <p:nvPr/>
          </p:nvPicPr>
          <p:blipFill>
            <a:blip r:embed="rId14"/>
            <a:stretch>
              <a:fillRect/>
            </a:stretch>
          </p:blipFill>
          <p:spPr>
            <a:xfrm>
              <a:off x="785366" y="15002189"/>
              <a:ext cx="6557091" cy="3420000"/>
            </a:xfrm>
            <a:prstGeom prst="rect">
              <a:avLst/>
            </a:prstGeom>
          </p:spPr>
        </p:pic>
        <p:sp>
          <p:nvSpPr>
            <p:cNvPr id="86" name="Rectangle 85">
              <a:extLst>
                <a:ext uri="{FF2B5EF4-FFF2-40B4-BE49-F238E27FC236}">
                  <a16:creationId xmlns:a16="http://schemas.microsoft.com/office/drawing/2014/main" id="{94A8E531-C5E1-F744-95F5-F43CF48EFD36}"/>
                </a:ext>
              </a:extLst>
            </p:cNvPr>
            <p:cNvSpPr/>
            <p:nvPr/>
          </p:nvSpPr>
          <p:spPr>
            <a:xfrm>
              <a:off x="3748132" y="15406438"/>
              <a:ext cx="1229473" cy="3527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24" name="Group 23">
            <a:extLst>
              <a:ext uri="{FF2B5EF4-FFF2-40B4-BE49-F238E27FC236}">
                <a16:creationId xmlns:a16="http://schemas.microsoft.com/office/drawing/2014/main" id="{F33600F4-F4DD-F04A-A3A6-3B925331E63F}"/>
              </a:ext>
            </a:extLst>
          </p:cNvPr>
          <p:cNvGrpSpPr/>
          <p:nvPr/>
        </p:nvGrpSpPr>
        <p:grpSpPr>
          <a:xfrm>
            <a:off x="817441" y="18838561"/>
            <a:ext cx="6498174" cy="3420000"/>
            <a:chOff x="817441" y="18838561"/>
            <a:chExt cx="6498174" cy="3420000"/>
          </a:xfrm>
        </p:grpSpPr>
        <p:pic>
          <p:nvPicPr>
            <p:cNvPr id="10" name="Picture 9" descr="Chart, waterfall chart&#10;&#10;Description automatically generated">
              <a:extLst>
                <a:ext uri="{FF2B5EF4-FFF2-40B4-BE49-F238E27FC236}">
                  <a16:creationId xmlns:a16="http://schemas.microsoft.com/office/drawing/2014/main" id="{4A1B4D00-02C0-B340-818B-AC9077DAD910}"/>
                </a:ext>
              </a:extLst>
            </p:cNvPr>
            <p:cNvPicPr>
              <a:picLocks/>
            </p:cNvPicPr>
            <p:nvPr/>
          </p:nvPicPr>
          <p:blipFill>
            <a:blip r:embed="rId15"/>
            <a:stretch>
              <a:fillRect/>
            </a:stretch>
          </p:blipFill>
          <p:spPr>
            <a:xfrm>
              <a:off x="817441" y="18838561"/>
              <a:ext cx="6498174" cy="3420000"/>
            </a:xfrm>
            <a:prstGeom prst="rect">
              <a:avLst/>
            </a:prstGeom>
          </p:spPr>
        </p:pic>
        <p:sp>
          <p:nvSpPr>
            <p:cNvPr id="91" name="Rectangle 90">
              <a:extLst>
                <a:ext uri="{FF2B5EF4-FFF2-40B4-BE49-F238E27FC236}">
                  <a16:creationId xmlns:a16="http://schemas.microsoft.com/office/drawing/2014/main" id="{37548822-9A02-2443-A542-E95CB2F7A4E6}"/>
                </a:ext>
              </a:extLst>
            </p:cNvPr>
            <p:cNvSpPr/>
            <p:nvPr/>
          </p:nvSpPr>
          <p:spPr>
            <a:xfrm>
              <a:off x="3733618" y="19283312"/>
              <a:ext cx="1229473" cy="3527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25" name="Group 24">
            <a:extLst>
              <a:ext uri="{FF2B5EF4-FFF2-40B4-BE49-F238E27FC236}">
                <a16:creationId xmlns:a16="http://schemas.microsoft.com/office/drawing/2014/main" id="{60E117CE-B540-114B-A5A3-F8B69AE3A340}"/>
              </a:ext>
            </a:extLst>
          </p:cNvPr>
          <p:cNvGrpSpPr/>
          <p:nvPr/>
        </p:nvGrpSpPr>
        <p:grpSpPr>
          <a:xfrm>
            <a:off x="817441" y="22674933"/>
            <a:ext cx="6403160" cy="3420000"/>
            <a:chOff x="817441" y="22674933"/>
            <a:chExt cx="6403160" cy="3420000"/>
          </a:xfrm>
        </p:grpSpPr>
        <p:pic>
          <p:nvPicPr>
            <p:cNvPr id="36" name="Picture 35" descr="Chart, waterfall chart&#10;&#10;Description automatically generated">
              <a:extLst>
                <a:ext uri="{FF2B5EF4-FFF2-40B4-BE49-F238E27FC236}">
                  <a16:creationId xmlns:a16="http://schemas.microsoft.com/office/drawing/2014/main" id="{54E701A2-3F5E-1446-B0F5-FE18AFFDE4AF}"/>
                </a:ext>
              </a:extLst>
            </p:cNvPr>
            <p:cNvPicPr>
              <a:picLocks/>
            </p:cNvPicPr>
            <p:nvPr/>
          </p:nvPicPr>
          <p:blipFill>
            <a:blip r:embed="rId16"/>
            <a:stretch>
              <a:fillRect/>
            </a:stretch>
          </p:blipFill>
          <p:spPr>
            <a:xfrm>
              <a:off x="817441" y="22674933"/>
              <a:ext cx="6403160" cy="3420000"/>
            </a:xfrm>
            <a:prstGeom prst="rect">
              <a:avLst/>
            </a:prstGeom>
          </p:spPr>
        </p:pic>
        <p:sp>
          <p:nvSpPr>
            <p:cNvPr id="92" name="Rectangle 91">
              <a:extLst>
                <a:ext uri="{FF2B5EF4-FFF2-40B4-BE49-F238E27FC236}">
                  <a16:creationId xmlns:a16="http://schemas.microsoft.com/office/drawing/2014/main" id="{99BE7E84-3F32-2C4A-8AEE-A573506AE9CA}"/>
                </a:ext>
              </a:extLst>
            </p:cNvPr>
            <p:cNvSpPr/>
            <p:nvPr/>
          </p:nvSpPr>
          <p:spPr>
            <a:xfrm>
              <a:off x="3842103" y="23089288"/>
              <a:ext cx="1229473" cy="3527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26" name="Group 25">
            <a:extLst>
              <a:ext uri="{FF2B5EF4-FFF2-40B4-BE49-F238E27FC236}">
                <a16:creationId xmlns:a16="http://schemas.microsoft.com/office/drawing/2014/main" id="{2279F55E-0E88-4848-87AF-211FD1CBD137}"/>
              </a:ext>
            </a:extLst>
          </p:cNvPr>
          <p:cNvGrpSpPr/>
          <p:nvPr/>
        </p:nvGrpSpPr>
        <p:grpSpPr>
          <a:xfrm>
            <a:off x="755739" y="26511305"/>
            <a:ext cx="6498174" cy="3600000"/>
            <a:chOff x="755739" y="26511305"/>
            <a:chExt cx="6498174" cy="3600000"/>
          </a:xfrm>
        </p:grpSpPr>
        <p:pic>
          <p:nvPicPr>
            <p:cNvPr id="108" name="Picture 107" descr="Chart&#10;&#10;Description automatically generated">
              <a:extLst>
                <a:ext uri="{FF2B5EF4-FFF2-40B4-BE49-F238E27FC236}">
                  <a16:creationId xmlns:a16="http://schemas.microsoft.com/office/drawing/2014/main" id="{CA74A119-6132-714B-9AA5-4EC908EBFBFC}"/>
                </a:ext>
              </a:extLst>
            </p:cNvPr>
            <p:cNvPicPr>
              <a:picLocks/>
            </p:cNvPicPr>
            <p:nvPr/>
          </p:nvPicPr>
          <p:blipFill>
            <a:blip r:embed="rId17"/>
            <a:stretch>
              <a:fillRect/>
            </a:stretch>
          </p:blipFill>
          <p:spPr>
            <a:xfrm>
              <a:off x="755739" y="26511305"/>
              <a:ext cx="6498174" cy="3600000"/>
            </a:xfrm>
            <a:prstGeom prst="rect">
              <a:avLst/>
            </a:prstGeom>
          </p:spPr>
        </p:pic>
        <p:sp>
          <p:nvSpPr>
            <p:cNvPr id="93" name="Rectangle 92">
              <a:extLst>
                <a:ext uri="{FF2B5EF4-FFF2-40B4-BE49-F238E27FC236}">
                  <a16:creationId xmlns:a16="http://schemas.microsoft.com/office/drawing/2014/main" id="{94B3010D-C5F6-FA45-B272-E0914F12594B}"/>
                </a:ext>
              </a:extLst>
            </p:cNvPr>
            <p:cNvSpPr/>
            <p:nvPr/>
          </p:nvSpPr>
          <p:spPr>
            <a:xfrm>
              <a:off x="3698194" y="26914510"/>
              <a:ext cx="1229473" cy="3527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46" name="Group 45">
            <a:extLst>
              <a:ext uri="{FF2B5EF4-FFF2-40B4-BE49-F238E27FC236}">
                <a16:creationId xmlns:a16="http://schemas.microsoft.com/office/drawing/2014/main" id="{ACB17539-77CA-E54D-BCBC-CDC9C4AE0694}"/>
              </a:ext>
            </a:extLst>
          </p:cNvPr>
          <p:cNvGrpSpPr/>
          <p:nvPr/>
        </p:nvGrpSpPr>
        <p:grpSpPr>
          <a:xfrm>
            <a:off x="7595731" y="11289057"/>
            <a:ext cx="6364800" cy="3341864"/>
            <a:chOff x="7595731" y="11289057"/>
            <a:chExt cx="6364800" cy="3341864"/>
          </a:xfrm>
        </p:grpSpPr>
        <p:grpSp>
          <p:nvGrpSpPr>
            <p:cNvPr id="11" name="Group 10">
              <a:extLst>
                <a:ext uri="{FF2B5EF4-FFF2-40B4-BE49-F238E27FC236}">
                  <a16:creationId xmlns:a16="http://schemas.microsoft.com/office/drawing/2014/main" id="{C7807192-1E27-6C4D-9364-3F0E76E3C098}"/>
                </a:ext>
              </a:extLst>
            </p:cNvPr>
            <p:cNvGrpSpPr/>
            <p:nvPr/>
          </p:nvGrpSpPr>
          <p:grpSpPr>
            <a:xfrm>
              <a:off x="7595731" y="11289057"/>
              <a:ext cx="6364800" cy="3341864"/>
              <a:chOff x="7595731" y="11289057"/>
              <a:chExt cx="6364800" cy="3341864"/>
            </a:xfrm>
          </p:grpSpPr>
          <p:pic>
            <p:nvPicPr>
              <p:cNvPr id="121" name="Picture 120" descr="Chart, bar chart&#10;&#10;Description automatically generated">
                <a:extLst>
                  <a:ext uri="{FF2B5EF4-FFF2-40B4-BE49-F238E27FC236}">
                    <a16:creationId xmlns:a16="http://schemas.microsoft.com/office/drawing/2014/main" id="{485DC43D-CC60-9D4C-9549-886FD36BB80A}"/>
                  </a:ext>
                </a:extLst>
              </p:cNvPr>
              <p:cNvPicPr>
                <a:picLocks/>
              </p:cNvPicPr>
              <p:nvPr/>
            </p:nvPicPr>
            <p:blipFill rotWithShape="1">
              <a:blip r:embed="rId18"/>
              <a:srcRect b="2285"/>
              <a:stretch/>
            </p:blipFill>
            <p:spPr>
              <a:xfrm>
                <a:off x="7595731" y="11289057"/>
                <a:ext cx="6364800" cy="3341864"/>
              </a:xfrm>
              <a:prstGeom prst="rect">
                <a:avLst/>
              </a:prstGeom>
            </p:spPr>
          </p:pic>
          <p:sp>
            <p:nvSpPr>
              <p:cNvPr id="6" name="Rectangle 5">
                <a:extLst>
                  <a:ext uri="{FF2B5EF4-FFF2-40B4-BE49-F238E27FC236}">
                    <a16:creationId xmlns:a16="http://schemas.microsoft.com/office/drawing/2014/main" id="{5B0C8A63-AA40-724F-B29B-E2EF0335430F}"/>
                  </a:ext>
                </a:extLst>
              </p:cNvPr>
              <p:cNvSpPr/>
              <p:nvPr/>
            </p:nvSpPr>
            <p:spPr>
              <a:xfrm>
                <a:off x="10449101" y="11662935"/>
                <a:ext cx="1229473" cy="3527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45" name="Rectangle 44">
              <a:extLst>
                <a:ext uri="{FF2B5EF4-FFF2-40B4-BE49-F238E27FC236}">
                  <a16:creationId xmlns:a16="http://schemas.microsoft.com/office/drawing/2014/main" id="{851C26EB-1520-A044-A204-C8D54F7B4F9D}"/>
                </a:ext>
              </a:extLst>
            </p:cNvPr>
            <p:cNvSpPr/>
            <p:nvPr/>
          </p:nvSpPr>
          <p:spPr>
            <a:xfrm>
              <a:off x="7623868" y="12654240"/>
              <a:ext cx="280483" cy="12843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47" name="Group 46">
            <a:extLst>
              <a:ext uri="{FF2B5EF4-FFF2-40B4-BE49-F238E27FC236}">
                <a16:creationId xmlns:a16="http://schemas.microsoft.com/office/drawing/2014/main" id="{33C3B4AC-1FFD-D04C-A034-6D86610A8860}"/>
              </a:ext>
            </a:extLst>
          </p:cNvPr>
          <p:cNvGrpSpPr/>
          <p:nvPr/>
        </p:nvGrpSpPr>
        <p:grpSpPr>
          <a:xfrm>
            <a:off x="14655010" y="11289057"/>
            <a:ext cx="6364800" cy="3420000"/>
            <a:chOff x="14655010" y="11289057"/>
            <a:chExt cx="6364800" cy="3420000"/>
          </a:xfrm>
        </p:grpSpPr>
        <p:grpSp>
          <p:nvGrpSpPr>
            <p:cNvPr id="12" name="Group 11">
              <a:extLst>
                <a:ext uri="{FF2B5EF4-FFF2-40B4-BE49-F238E27FC236}">
                  <a16:creationId xmlns:a16="http://schemas.microsoft.com/office/drawing/2014/main" id="{A9A93CE7-5D15-BA4C-BCF3-BCEF69A54B69}"/>
                </a:ext>
              </a:extLst>
            </p:cNvPr>
            <p:cNvGrpSpPr/>
            <p:nvPr/>
          </p:nvGrpSpPr>
          <p:grpSpPr>
            <a:xfrm>
              <a:off x="14655010" y="11289057"/>
              <a:ext cx="6364800" cy="3420000"/>
              <a:chOff x="14655010" y="11289057"/>
              <a:chExt cx="6364800" cy="3420000"/>
            </a:xfrm>
          </p:grpSpPr>
          <p:pic>
            <p:nvPicPr>
              <p:cNvPr id="123" name="Picture 122" descr="Chart, waterfall chart&#10;&#10;Description automatically generated">
                <a:extLst>
                  <a:ext uri="{FF2B5EF4-FFF2-40B4-BE49-F238E27FC236}">
                    <a16:creationId xmlns:a16="http://schemas.microsoft.com/office/drawing/2014/main" id="{CA85FD09-AF02-9544-A118-79EDBBA7ACBE}"/>
                  </a:ext>
                </a:extLst>
              </p:cNvPr>
              <p:cNvPicPr>
                <a:picLocks/>
              </p:cNvPicPr>
              <p:nvPr/>
            </p:nvPicPr>
            <p:blipFill>
              <a:blip r:embed="rId19"/>
              <a:stretch>
                <a:fillRect/>
              </a:stretch>
            </p:blipFill>
            <p:spPr>
              <a:xfrm>
                <a:off x="14655010" y="11289057"/>
                <a:ext cx="6364800" cy="3420000"/>
              </a:xfrm>
              <a:prstGeom prst="rect">
                <a:avLst/>
              </a:prstGeom>
            </p:spPr>
          </p:pic>
          <p:sp>
            <p:nvSpPr>
              <p:cNvPr id="76" name="Rectangle 75">
                <a:extLst>
                  <a:ext uri="{FF2B5EF4-FFF2-40B4-BE49-F238E27FC236}">
                    <a16:creationId xmlns:a16="http://schemas.microsoft.com/office/drawing/2014/main" id="{87951D24-D574-2541-82EF-DA228C76BA8B}"/>
                  </a:ext>
                </a:extLst>
              </p:cNvPr>
              <p:cNvSpPr/>
              <p:nvPr/>
            </p:nvSpPr>
            <p:spPr>
              <a:xfrm>
                <a:off x="17509453" y="11771653"/>
                <a:ext cx="1229473" cy="3527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18" name="Rectangle 117">
              <a:extLst>
                <a:ext uri="{FF2B5EF4-FFF2-40B4-BE49-F238E27FC236}">
                  <a16:creationId xmlns:a16="http://schemas.microsoft.com/office/drawing/2014/main" id="{8D1096EB-55F1-E24A-8483-6EFF8EE5C01E}"/>
                </a:ext>
              </a:extLst>
            </p:cNvPr>
            <p:cNvSpPr/>
            <p:nvPr/>
          </p:nvSpPr>
          <p:spPr>
            <a:xfrm>
              <a:off x="14661011" y="12764557"/>
              <a:ext cx="280483" cy="12843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50" name="Group 49">
            <a:extLst>
              <a:ext uri="{FF2B5EF4-FFF2-40B4-BE49-F238E27FC236}">
                <a16:creationId xmlns:a16="http://schemas.microsoft.com/office/drawing/2014/main" id="{18AE49AA-8FCE-FF4A-BF84-B74AA24CC5F8}"/>
              </a:ext>
            </a:extLst>
          </p:cNvPr>
          <p:cNvGrpSpPr/>
          <p:nvPr/>
        </p:nvGrpSpPr>
        <p:grpSpPr>
          <a:xfrm>
            <a:off x="21136006" y="11284898"/>
            <a:ext cx="6298824" cy="3420000"/>
            <a:chOff x="21207000" y="11284898"/>
            <a:chExt cx="6227829" cy="3420000"/>
          </a:xfrm>
        </p:grpSpPr>
        <p:grpSp>
          <p:nvGrpSpPr>
            <p:cNvPr id="14" name="Group 13">
              <a:extLst>
                <a:ext uri="{FF2B5EF4-FFF2-40B4-BE49-F238E27FC236}">
                  <a16:creationId xmlns:a16="http://schemas.microsoft.com/office/drawing/2014/main" id="{B0E604B4-771B-2247-8B0B-DDA44C773A30}"/>
                </a:ext>
              </a:extLst>
            </p:cNvPr>
            <p:cNvGrpSpPr/>
            <p:nvPr/>
          </p:nvGrpSpPr>
          <p:grpSpPr>
            <a:xfrm>
              <a:off x="21207000" y="11284898"/>
              <a:ext cx="6227829" cy="3420000"/>
              <a:chOff x="21207000" y="11284898"/>
              <a:chExt cx="6227829" cy="3420000"/>
            </a:xfrm>
          </p:grpSpPr>
          <p:pic>
            <p:nvPicPr>
              <p:cNvPr id="115" name="Picture 114" descr="Chart, waterfall chart&#10;&#10;Description automatically generated">
                <a:extLst>
                  <a:ext uri="{FF2B5EF4-FFF2-40B4-BE49-F238E27FC236}">
                    <a16:creationId xmlns:a16="http://schemas.microsoft.com/office/drawing/2014/main" id="{6EB367D9-5739-3441-BE74-B25D2EE78CA1}"/>
                  </a:ext>
                </a:extLst>
              </p:cNvPr>
              <p:cNvPicPr>
                <a:picLocks/>
              </p:cNvPicPr>
              <p:nvPr/>
            </p:nvPicPr>
            <p:blipFill rotWithShape="1">
              <a:blip r:embed="rId20"/>
              <a:srcRect r="4293"/>
              <a:stretch/>
            </p:blipFill>
            <p:spPr>
              <a:xfrm>
                <a:off x="21207000" y="11284898"/>
                <a:ext cx="6227829" cy="3420000"/>
              </a:xfrm>
              <a:prstGeom prst="rect">
                <a:avLst/>
              </a:prstGeom>
            </p:spPr>
          </p:pic>
          <p:sp>
            <p:nvSpPr>
              <p:cNvPr id="77" name="Rectangle 76">
                <a:extLst>
                  <a:ext uri="{FF2B5EF4-FFF2-40B4-BE49-F238E27FC236}">
                    <a16:creationId xmlns:a16="http://schemas.microsoft.com/office/drawing/2014/main" id="{42FC84CB-E256-554C-BC1B-59EC6B008A71}"/>
                  </a:ext>
                </a:extLst>
              </p:cNvPr>
              <p:cNvSpPr/>
              <p:nvPr/>
            </p:nvSpPr>
            <p:spPr>
              <a:xfrm>
                <a:off x="24162619" y="11786045"/>
                <a:ext cx="1229473" cy="3527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22" name="Rectangle 121">
              <a:extLst>
                <a:ext uri="{FF2B5EF4-FFF2-40B4-BE49-F238E27FC236}">
                  <a16:creationId xmlns:a16="http://schemas.microsoft.com/office/drawing/2014/main" id="{7B29ADFA-3BD3-984F-9235-DE783D7852A8}"/>
                </a:ext>
              </a:extLst>
            </p:cNvPr>
            <p:cNvSpPr/>
            <p:nvPr/>
          </p:nvSpPr>
          <p:spPr>
            <a:xfrm>
              <a:off x="21290512" y="12654240"/>
              <a:ext cx="280483" cy="12843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51" name="Group 50">
            <a:extLst>
              <a:ext uri="{FF2B5EF4-FFF2-40B4-BE49-F238E27FC236}">
                <a16:creationId xmlns:a16="http://schemas.microsoft.com/office/drawing/2014/main" id="{1E3F4190-8877-0545-A52A-CB12BD291DA6}"/>
              </a:ext>
            </a:extLst>
          </p:cNvPr>
          <p:cNvGrpSpPr/>
          <p:nvPr/>
        </p:nvGrpSpPr>
        <p:grpSpPr>
          <a:xfrm>
            <a:off x="7560676" y="15026591"/>
            <a:ext cx="6450242" cy="3341864"/>
            <a:chOff x="7560676" y="15026591"/>
            <a:chExt cx="6450242" cy="3341864"/>
          </a:xfrm>
        </p:grpSpPr>
        <p:grpSp>
          <p:nvGrpSpPr>
            <p:cNvPr id="19" name="Group 18">
              <a:extLst>
                <a:ext uri="{FF2B5EF4-FFF2-40B4-BE49-F238E27FC236}">
                  <a16:creationId xmlns:a16="http://schemas.microsoft.com/office/drawing/2014/main" id="{A4A9B43E-D974-C54B-BFE0-12058DEF69BA}"/>
                </a:ext>
              </a:extLst>
            </p:cNvPr>
            <p:cNvGrpSpPr/>
            <p:nvPr/>
          </p:nvGrpSpPr>
          <p:grpSpPr>
            <a:xfrm>
              <a:off x="7560676" y="15026591"/>
              <a:ext cx="6450242" cy="3341864"/>
              <a:chOff x="7560676" y="15026591"/>
              <a:chExt cx="6450242" cy="3341864"/>
            </a:xfrm>
          </p:grpSpPr>
          <p:pic>
            <p:nvPicPr>
              <p:cNvPr id="128" name="Picture 127" descr="Chart, waterfall chart&#10;&#10;Description automatically generated">
                <a:extLst>
                  <a:ext uri="{FF2B5EF4-FFF2-40B4-BE49-F238E27FC236}">
                    <a16:creationId xmlns:a16="http://schemas.microsoft.com/office/drawing/2014/main" id="{3325FD95-81E0-A545-8F5A-07D509EAEC7E}"/>
                  </a:ext>
                </a:extLst>
              </p:cNvPr>
              <p:cNvPicPr>
                <a:picLocks/>
              </p:cNvPicPr>
              <p:nvPr/>
            </p:nvPicPr>
            <p:blipFill rotWithShape="1">
              <a:blip r:embed="rId21"/>
              <a:srcRect b="2179"/>
              <a:stretch/>
            </p:blipFill>
            <p:spPr>
              <a:xfrm>
                <a:off x="7560676" y="15026591"/>
                <a:ext cx="6450242" cy="3341864"/>
              </a:xfrm>
              <a:prstGeom prst="rect">
                <a:avLst/>
              </a:prstGeom>
            </p:spPr>
          </p:pic>
          <p:sp>
            <p:nvSpPr>
              <p:cNvPr id="80" name="Rectangle 79">
                <a:extLst>
                  <a:ext uri="{FF2B5EF4-FFF2-40B4-BE49-F238E27FC236}">
                    <a16:creationId xmlns:a16="http://schemas.microsoft.com/office/drawing/2014/main" id="{94F62E45-78F6-DD45-B7B9-C2240CA6EB69}"/>
                  </a:ext>
                </a:extLst>
              </p:cNvPr>
              <p:cNvSpPr/>
              <p:nvPr/>
            </p:nvSpPr>
            <p:spPr>
              <a:xfrm>
                <a:off x="10512689" y="15396756"/>
                <a:ext cx="1229473" cy="3527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27" name="Rectangle 126">
              <a:extLst>
                <a:ext uri="{FF2B5EF4-FFF2-40B4-BE49-F238E27FC236}">
                  <a16:creationId xmlns:a16="http://schemas.microsoft.com/office/drawing/2014/main" id="{28C5F1AA-E149-0240-9353-148827A824DF}"/>
                </a:ext>
              </a:extLst>
            </p:cNvPr>
            <p:cNvSpPr/>
            <p:nvPr/>
          </p:nvSpPr>
          <p:spPr>
            <a:xfrm>
              <a:off x="7680521" y="16486364"/>
              <a:ext cx="280483" cy="12843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52" name="Group 51">
            <a:extLst>
              <a:ext uri="{FF2B5EF4-FFF2-40B4-BE49-F238E27FC236}">
                <a16:creationId xmlns:a16="http://schemas.microsoft.com/office/drawing/2014/main" id="{832191DB-9B21-6546-99B2-31A4816AC207}"/>
              </a:ext>
            </a:extLst>
          </p:cNvPr>
          <p:cNvGrpSpPr/>
          <p:nvPr/>
        </p:nvGrpSpPr>
        <p:grpSpPr>
          <a:xfrm>
            <a:off x="7562166" y="18838561"/>
            <a:ext cx="6426502" cy="3420000"/>
            <a:chOff x="7562166" y="18838561"/>
            <a:chExt cx="6426502" cy="3420000"/>
          </a:xfrm>
        </p:grpSpPr>
        <p:grpSp>
          <p:nvGrpSpPr>
            <p:cNvPr id="27" name="Group 26">
              <a:extLst>
                <a:ext uri="{FF2B5EF4-FFF2-40B4-BE49-F238E27FC236}">
                  <a16:creationId xmlns:a16="http://schemas.microsoft.com/office/drawing/2014/main" id="{1D0DBFBB-70CD-4E40-94B3-7B06E714F70D}"/>
                </a:ext>
              </a:extLst>
            </p:cNvPr>
            <p:cNvGrpSpPr/>
            <p:nvPr/>
          </p:nvGrpSpPr>
          <p:grpSpPr>
            <a:xfrm>
              <a:off x="7562166" y="18838561"/>
              <a:ext cx="6426502" cy="3420000"/>
              <a:chOff x="7562166" y="18838561"/>
              <a:chExt cx="6426502" cy="3420000"/>
            </a:xfrm>
          </p:grpSpPr>
          <p:pic>
            <p:nvPicPr>
              <p:cNvPr id="13" name="Picture 12" descr="Chart, waterfall chart&#10;&#10;Description automatically generated">
                <a:extLst>
                  <a:ext uri="{FF2B5EF4-FFF2-40B4-BE49-F238E27FC236}">
                    <a16:creationId xmlns:a16="http://schemas.microsoft.com/office/drawing/2014/main" id="{2E8AD20C-5DA1-4F47-B521-BEFF9B10F954}"/>
                  </a:ext>
                </a:extLst>
              </p:cNvPr>
              <p:cNvPicPr>
                <a:picLocks/>
              </p:cNvPicPr>
              <p:nvPr/>
            </p:nvPicPr>
            <p:blipFill>
              <a:blip r:embed="rId22"/>
              <a:stretch>
                <a:fillRect/>
              </a:stretch>
            </p:blipFill>
            <p:spPr>
              <a:xfrm>
                <a:off x="7562166" y="18838561"/>
                <a:ext cx="6426502" cy="3420000"/>
              </a:xfrm>
              <a:prstGeom prst="rect">
                <a:avLst/>
              </a:prstGeom>
            </p:spPr>
          </p:pic>
          <p:sp>
            <p:nvSpPr>
              <p:cNvPr id="94" name="Rectangle 93">
                <a:extLst>
                  <a:ext uri="{FF2B5EF4-FFF2-40B4-BE49-F238E27FC236}">
                    <a16:creationId xmlns:a16="http://schemas.microsoft.com/office/drawing/2014/main" id="{82714AB1-37ED-B54B-B3F7-EE40C8BC6153}"/>
                  </a:ext>
                </a:extLst>
              </p:cNvPr>
              <p:cNvSpPr/>
              <p:nvPr/>
            </p:nvSpPr>
            <p:spPr>
              <a:xfrm>
                <a:off x="10496413" y="19206821"/>
                <a:ext cx="1229473" cy="3527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29" name="Rectangle 128">
              <a:extLst>
                <a:ext uri="{FF2B5EF4-FFF2-40B4-BE49-F238E27FC236}">
                  <a16:creationId xmlns:a16="http://schemas.microsoft.com/office/drawing/2014/main" id="{3F7EBEA6-68C4-1649-ACCC-6F999F82E976}"/>
                </a:ext>
              </a:extLst>
            </p:cNvPr>
            <p:cNvSpPr/>
            <p:nvPr/>
          </p:nvSpPr>
          <p:spPr>
            <a:xfrm>
              <a:off x="7729269" y="20338176"/>
              <a:ext cx="280483" cy="12843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53" name="Group 52">
            <a:extLst>
              <a:ext uri="{FF2B5EF4-FFF2-40B4-BE49-F238E27FC236}">
                <a16:creationId xmlns:a16="http://schemas.microsoft.com/office/drawing/2014/main" id="{BA2DAE5A-1C7B-6B45-BF07-200425BE15D5}"/>
              </a:ext>
            </a:extLst>
          </p:cNvPr>
          <p:cNvGrpSpPr/>
          <p:nvPr/>
        </p:nvGrpSpPr>
        <p:grpSpPr>
          <a:xfrm>
            <a:off x="7590786" y="22674933"/>
            <a:ext cx="6437984" cy="3420000"/>
            <a:chOff x="7590786" y="22674933"/>
            <a:chExt cx="6437984" cy="3420000"/>
          </a:xfrm>
        </p:grpSpPr>
        <p:grpSp>
          <p:nvGrpSpPr>
            <p:cNvPr id="28" name="Group 27">
              <a:extLst>
                <a:ext uri="{FF2B5EF4-FFF2-40B4-BE49-F238E27FC236}">
                  <a16:creationId xmlns:a16="http://schemas.microsoft.com/office/drawing/2014/main" id="{5D8F207C-6BB0-DC43-B76F-33B6ED0A27CC}"/>
                </a:ext>
              </a:extLst>
            </p:cNvPr>
            <p:cNvGrpSpPr/>
            <p:nvPr/>
          </p:nvGrpSpPr>
          <p:grpSpPr>
            <a:xfrm>
              <a:off x="7590786" y="22674933"/>
              <a:ext cx="6437984" cy="3420000"/>
              <a:chOff x="7590786" y="22674933"/>
              <a:chExt cx="6437984" cy="3420000"/>
            </a:xfrm>
          </p:grpSpPr>
          <p:pic>
            <p:nvPicPr>
              <p:cNvPr id="66" name="Picture 65" descr="Chart, waterfall chart&#10;&#10;Description automatically generated">
                <a:extLst>
                  <a:ext uri="{FF2B5EF4-FFF2-40B4-BE49-F238E27FC236}">
                    <a16:creationId xmlns:a16="http://schemas.microsoft.com/office/drawing/2014/main" id="{8C5E15E0-D143-3F42-83CC-C34BE14693BA}"/>
                  </a:ext>
                </a:extLst>
              </p:cNvPr>
              <p:cNvPicPr>
                <a:picLocks/>
              </p:cNvPicPr>
              <p:nvPr/>
            </p:nvPicPr>
            <p:blipFill>
              <a:blip r:embed="rId23"/>
              <a:stretch>
                <a:fillRect/>
              </a:stretch>
            </p:blipFill>
            <p:spPr>
              <a:xfrm>
                <a:off x="7590786" y="22674933"/>
                <a:ext cx="6437984" cy="3420000"/>
              </a:xfrm>
              <a:prstGeom prst="rect">
                <a:avLst/>
              </a:prstGeom>
            </p:spPr>
          </p:pic>
          <p:sp>
            <p:nvSpPr>
              <p:cNvPr id="97" name="Rectangle 96">
                <a:extLst>
                  <a:ext uri="{FF2B5EF4-FFF2-40B4-BE49-F238E27FC236}">
                    <a16:creationId xmlns:a16="http://schemas.microsoft.com/office/drawing/2014/main" id="{E2A1AB11-7149-F345-83C1-D214741B8E67}"/>
                  </a:ext>
                </a:extLst>
              </p:cNvPr>
              <p:cNvSpPr/>
              <p:nvPr/>
            </p:nvSpPr>
            <p:spPr>
              <a:xfrm>
                <a:off x="10552926" y="23104663"/>
                <a:ext cx="1229473" cy="3527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31" name="Rectangle 130">
              <a:extLst>
                <a:ext uri="{FF2B5EF4-FFF2-40B4-BE49-F238E27FC236}">
                  <a16:creationId xmlns:a16="http://schemas.microsoft.com/office/drawing/2014/main" id="{D4313CB7-3F21-A348-8AFA-B42AE14ABEB0}"/>
                </a:ext>
              </a:extLst>
            </p:cNvPr>
            <p:cNvSpPr/>
            <p:nvPr/>
          </p:nvSpPr>
          <p:spPr>
            <a:xfrm>
              <a:off x="7724779" y="23915707"/>
              <a:ext cx="280483" cy="12843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58" name="Group 57">
            <a:extLst>
              <a:ext uri="{FF2B5EF4-FFF2-40B4-BE49-F238E27FC236}">
                <a16:creationId xmlns:a16="http://schemas.microsoft.com/office/drawing/2014/main" id="{74BB373F-DEB4-9E43-BCFD-A2CFCB0D416E}"/>
              </a:ext>
            </a:extLst>
          </p:cNvPr>
          <p:cNvGrpSpPr/>
          <p:nvPr/>
        </p:nvGrpSpPr>
        <p:grpSpPr>
          <a:xfrm>
            <a:off x="7590786" y="26514475"/>
            <a:ext cx="6434554" cy="3600000"/>
            <a:chOff x="7590786" y="26514475"/>
            <a:chExt cx="6434554" cy="3600000"/>
          </a:xfrm>
        </p:grpSpPr>
        <p:grpSp>
          <p:nvGrpSpPr>
            <p:cNvPr id="29" name="Group 28">
              <a:extLst>
                <a:ext uri="{FF2B5EF4-FFF2-40B4-BE49-F238E27FC236}">
                  <a16:creationId xmlns:a16="http://schemas.microsoft.com/office/drawing/2014/main" id="{AAE8CED5-32B5-1848-97C7-F209E999F96A}"/>
                </a:ext>
              </a:extLst>
            </p:cNvPr>
            <p:cNvGrpSpPr/>
            <p:nvPr/>
          </p:nvGrpSpPr>
          <p:grpSpPr>
            <a:xfrm>
              <a:off x="7590786" y="26514475"/>
              <a:ext cx="6434554" cy="3600000"/>
              <a:chOff x="7590786" y="26514475"/>
              <a:chExt cx="6434554" cy="3600000"/>
            </a:xfrm>
          </p:grpSpPr>
          <p:pic>
            <p:nvPicPr>
              <p:cNvPr id="114" name="Picture 113" descr="Chart, waterfall chart&#10;&#10;Description automatically generated">
                <a:extLst>
                  <a:ext uri="{FF2B5EF4-FFF2-40B4-BE49-F238E27FC236}">
                    <a16:creationId xmlns:a16="http://schemas.microsoft.com/office/drawing/2014/main" id="{61EA3CA7-A75D-EC48-A9E9-73A66E90E86B}"/>
                  </a:ext>
                </a:extLst>
              </p:cNvPr>
              <p:cNvPicPr>
                <a:picLocks/>
              </p:cNvPicPr>
              <p:nvPr/>
            </p:nvPicPr>
            <p:blipFill>
              <a:blip r:embed="rId24"/>
              <a:stretch>
                <a:fillRect/>
              </a:stretch>
            </p:blipFill>
            <p:spPr>
              <a:xfrm>
                <a:off x="7590786" y="26514475"/>
                <a:ext cx="6434554" cy="3600000"/>
              </a:xfrm>
              <a:prstGeom prst="rect">
                <a:avLst/>
              </a:prstGeom>
            </p:spPr>
          </p:pic>
          <p:sp>
            <p:nvSpPr>
              <p:cNvPr id="98" name="Rectangle 97">
                <a:extLst>
                  <a:ext uri="{FF2B5EF4-FFF2-40B4-BE49-F238E27FC236}">
                    <a16:creationId xmlns:a16="http://schemas.microsoft.com/office/drawing/2014/main" id="{3BF41F45-E93A-0645-B53D-20946E9E7884}"/>
                  </a:ext>
                </a:extLst>
              </p:cNvPr>
              <p:cNvSpPr/>
              <p:nvPr/>
            </p:nvSpPr>
            <p:spPr>
              <a:xfrm>
                <a:off x="10549719" y="26914510"/>
                <a:ext cx="1229473" cy="3527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33" name="Rectangle 132">
              <a:extLst>
                <a:ext uri="{FF2B5EF4-FFF2-40B4-BE49-F238E27FC236}">
                  <a16:creationId xmlns:a16="http://schemas.microsoft.com/office/drawing/2014/main" id="{25F01AF5-55A5-BF49-A372-B5172F17D8C3}"/>
                </a:ext>
              </a:extLst>
            </p:cNvPr>
            <p:cNvSpPr/>
            <p:nvPr/>
          </p:nvSpPr>
          <p:spPr>
            <a:xfrm>
              <a:off x="7647327" y="27668603"/>
              <a:ext cx="280483" cy="12843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59" name="Group 58">
            <a:extLst>
              <a:ext uri="{FF2B5EF4-FFF2-40B4-BE49-F238E27FC236}">
                <a16:creationId xmlns:a16="http://schemas.microsoft.com/office/drawing/2014/main" id="{5BBC52FD-F382-2742-8FE3-599789BE5981}"/>
              </a:ext>
            </a:extLst>
          </p:cNvPr>
          <p:cNvGrpSpPr/>
          <p:nvPr/>
        </p:nvGrpSpPr>
        <p:grpSpPr>
          <a:xfrm>
            <a:off x="14652926" y="14997012"/>
            <a:ext cx="6364800" cy="3420000"/>
            <a:chOff x="14652926" y="14997012"/>
            <a:chExt cx="6364800" cy="3420000"/>
          </a:xfrm>
        </p:grpSpPr>
        <p:grpSp>
          <p:nvGrpSpPr>
            <p:cNvPr id="21" name="Group 20">
              <a:extLst>
                <a:ext uri="{FF2B5EF4-FFF2-40B4-BE49-F238E27FC236}">
                  <a16:creationId xmlns:a16="http://schemas.microsoft.com/office/drawing/2014/main" id="{F009C62F-03D8-1148-A697-98D843447C46}"/>
                </a:ext>
              </a:extLst>
            </p:cNvPr>
            <p:cNvGrpSpPr/>
            <p:nvPr/>
          </p:nvGrpSpPr>
          <p:grpSpPr>
            <a:xfrm>
              <a:off x="14652926" y="14997012"/>
              <a:ext cx="6364800" cy="3420000"/>
              <a:chOff x="14652926" y="14997012"/>
              <a:chExt cx="6364800" cy="3420000"/>
            </a:xfrm>
          </p:grpSpPr>
          <p:pic>
            <p:nvPicPr>
              <p:cNvPr id="130" name="Picture 129" descr="Chart, waterfall chart&#10;&#10;Description automatically generated">
                <a:extLst>
                  <a:ext uri="{FF2B5EF4-FFF2-40B4-BE49-F238E27FC236}">
                    <a16:creationId xmlns:a16="http://schemas.microsoft.com/office/drawing/2014/main" id="{BC4EBD83-17FC-0540-9F38-F789C76E1D02}"/>
                  </a:ext>
                </a:extLst>
              </p:cNvPr>
              <p:cNvPicPr>
                <a:picLocks/>
              </p:cNvPicPr>
              <p:nvPr/>
            </p:nvPicPr>
            <p:blipFill>
              <a:blip r:embed="rId25"/>
              <a:stretch>
                <a:fillRect/>
              </a:stretch>
            </p:blipFill>
            <p:spPr>
              <a:xfrm>
                <a:off x="14652926" y="14997012"/>
                <a:ext cx="6364800" cy="3420000"/>
              </a:xfrm>
              <a:prstGeom prst="rect">
                <a:avLst/>
              </a:prstGeom>
            </p:spPr>
          </p:pic>
          <p:sp>
            <p:nvSpPr>
              <p:cNvPr id="84" name="Rectangle 83">
                <a:extLst>
                  <a:ext uri="{FF2B5EF4-FFF2-40B4-BE49-F238E27FC236}">
                    <a16:creationId xmlns:a16="http://schemas.microsoft.com/office/drawing/2014/main" id="{67FBE4B5-3A33-4746-94BE-EFE464C5910E}"/>
                  </a:ext>
                </a:extLst>
              </p:cNvPr>
              <p:cNvSpPr/>
              <p:nvPr/>
            </p:nvSpPr>
            <p:spPr>
              <a:xfrm>
                <a:off x="17436694" y="15472664"/>
                <a:ext cx="1229473" cy="3527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34" name="Rectangle 133">
              <a:extLst>
                <a:ext uri="{FF2B5EF4-FFF2-40B4-BE49-F238E27FC236}">
                  <a16:creationId xmlns:a16="http://schemas.microsoft.com/office/drawing/2014/main" id="{F145A7E8-946A-1244-BAD6-4387F4E9D78D}"/>
                </a:ext>
              </a:extLst>
            </p:cNvPr>
            <p:cNvSpPr/>
            <p:nvPr/>
          </p:nvSpPr>
          <p:spPr>
            <a:xfrm>
              <a:off x="14709425" y="16486363"/>
              <a:ext cx="280483" cy="12843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60" name="Group 59">
            <a:extLst>
              <a:ext uri="{FF2B5EF4-FFF2-40B4-BE49-F238E27FC236}">
                <a16:creationId xmlns:a16="http://schemas.microsoft.com/office/drawing/2014/main" id="{59A4C7DE-4C05-CB4C-A600-112452BDFB79}"/>
              </a:ext>
            </a:extLst>
          </p:cNvPr>
          <p:cNvGrpSpPr/>
          <p:nvPr/>
        </p:nvGrpSpPr>
        <p:grpSpPr>
          <a:xfrm>
            <a:off x="14659207" y="18840411"/>
            <a:ext cx="6432898" cy="3416300"/>
            <a:chOff x="14727305" y="18840411"/>
            <a:chExt cx="6364800" cy="3416300"/>
          </a:xfrm>
        </p:grpSpPr>
        <p:grpSp>
          <p:nvGrpSpPr>
            <p:cNvPr id="31" name="Group 30">
              <a:extLst>
                <a:ext uri="{FF2B5EF4-FFF2-40B4-BE49-F238E27FC236}">
                  <a16:creationId xmlns:a16="http://schemas.microsoft.com/office/drawing/2014/main" id="{5389B677-F82B-8D49-9551-C898EFA7F1A8}"/>
                </a:ext>
              </a:extLst>
            </p:cNvPr>
            <p:cNvGrpSpPr/>
            <p:nvPr/>
          </p:nvGrpSpPr>
          <p:grpSpPr>
            <a:xfrm>
              <a:off x="14727305" y="18840411"/>
              <a:ext cx="6364800" cy="3416300"/>
              <a:chOff x="14727305" y="18840411"/>
              <a:chExt cx="6364800" cy="3416300"/>
            </a:xfrm>
          </p:grpSpPr>
          <p:pic>
            <p:nvPicPr>
              <p:cNvPr id="17" name="Picture 16" descr="Chart, waterfall chart&#10;&#10;Description automatically generated">
                <a:extLst>
                  <a:ext uri="{FF2B5EF4-FFF2-40B4-BE49-F238E27FC236}">
                    <a16:creationId xmlns:a16="http://schemas.microsoft.com/office/drawing/2014/main" id="{26DA52B2-6B4E-E647-922D-5BE62D2A9B85}"/>
                  </a:ext>
                </a:extLst>
              </p:cNvPr>
              <p:cNvPicPr>
                <a:picLocks/>
              </p:cNvPicPr>
              <p:nvPr/>
            </p:nvPicPr>
            <p:blipFill>
              <a:blip r:embed="rId26"/>
              <a:stretch>
                <a:fillRect/>
              </a:stretch>
            </p:blipFill>
            <p:spPr>
              <a:xfrm>
                <a:off x="14727305" y="18840411"/>
                <a:ext cx="6364800" cy="3416300"/>
              </a:xfrm>
              <a:prstGeom prst="rect">
                <a:avLst/>
              </a:prstGeom>
            </p:spPr>
          </p:pic>
          <p:sp>
            <p:nvSpPr>
              <p:cNvPr id="100" name="Rectangle 99">
                <a:extLst>
                  <a:ext uri="{FF2B5EF4-FFF2-40B4-BE49-F238E27FC236}">
                    <a16:creationId xmlns:a16="http://schemas.microsoft.com/office/drawing/2014/main" id="{6CB4E7E4-747B-0240-9FDA-5B5549FF8A0C}"/>
                  </a:ext>
                </a:extLst>
              </p:cNvPr>
              <p:cNvSpPr/>
              <p:nvPr/>
            </p:nvSpPr>
            <p:spPr>
              <a:xfrm>
                <a:off x="17632482" y="19260593"/>
                <a:ext cx="1229473" cy="3527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35" name="Rectangle 134">
              <a:extLst>
                <a:ext uri="{FF2B5EF4-FFF2-40B4-BE49-F238E27FC236}">
                  <a16:creationId xmlns:a16="http://schemas.microsoft.com/office/drawing/2014/main" id="{F1932CFC-3A4E-674F-92BD-735D3B87D8A6}"/>
                </a:ext>
              </a:extLst>
            </p:cNvPr>
            <p:cNvSpPr/>
            <p:nvPr/>
          </p:nvSpPr>
          <p:spPr>
            <a:xfrm>
              <a:off x="14760771" y="20291941"/>
              <a:ext cx="280483" cy="12843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61" name="Group 60">
            <a:extLst>
              <a:ext uri="{FF2B5EF4-FFF2-40B4-BE49-F238E27FC236}">
                <a16:creationId xmlns:a16="http://schemas.microsoft.com/office/drawing/2014/main" id="{0AB034C5-63E7-CD42-8A8E-3C1B28213026}"/>
              </a:ext>
            </a:extLst>
          </p:cNvPr>
          <p:cNvGrpSpPr/>
          <p:nvPr/>
        </p:nvGrpSpPr>
        <p:grpSpPr>
          <a:xfrm>
            <a:off x="14779104" y="22674933"/>
            <a:ext cx="6364800" cy="3420000"/>
            <a:chOff x="14779104" y="22674933"/>
            <a:chExt cx="6364800" cy="3420000"/>
          </a:xfrm>
        </p:grpSpPr>
        <p:grpSp>
          <p:nvGrpSpPr>
            <p:cNvPr id="35" name="Group 34">
              <a:extLst>
                <a:ext uri="{FF2B5EF4-FFF2-40B4-BE49-F238E27FC236}">
                  <a16:creationId xmlns:a16="http://schemas.microsoft.com/office/drawing/2014/main" id="{E1AC16ED-089F-014F-8802-AE4162C80752}"/>
                </a:ext>
              </a:extLst>
            </p:cNvPr>
            <p:cNvGrpSpPr/>
            <p:nvPr/>
          </p:nvGrpSpPr>
          <p:grpSpPr>
            <a:xfrm>
              <a:off x="14779104" y="22674933"/>
              <a:ext cx="6364800" cy="3420000"/>
              <a:chOff x="14779104" y="22674933"/>
              <a:chExt cx="6364800" cy="3420000"/>
            </a:xfrm>
          </p:grpSpPr>
          <p:pic>
            <p:nvPicPr>
              <p:cNvPr id="81" name="Picture 80" descr="Chart, waterfall chart&#10;&#10;Description automatically generated">
                <a:extLst>
                  <a:ext uri="{FF2B5EF4-FFF2-40B4-BE49-F238E27FC236}">
                    <a16:creationId xmlns:a16="http://schemas.microsoft.com/office/drawing/2014/main" id="{E0E30830-7C2A-7B48-8C9E-7E265BF00771}"/>
                  </a:ext>
                </a:extLst>
              </p:cNvPr>
              <p:cNvPicPr>
                <a:picLocks/>
              </p:cNvPicPr>
              <p:nvPr/>
            </p:nvPicPr>
            <p:blipFill>
              <a:blip r:embed="rId27"/>
              <a:stretch>
                <a:fillRect/>
              </a:stretch>
            </p:blipFill>
            <p:spPr>
              <a:xfrm>
                <a:off x="14779104" y="22674933"/>
                <a:ext cx="6364800" cy="3420000"/>
              </a:xfrm>
              <a:prstGeom prst="rect">
                <a:avLst/>
              </a:prstGeom>
            </p:spPr>
          </p:pic>
          <p:sp>
            <p:nvSpPr>
              <p:cNvPr id="105" name="Rectangle 104">
                <a:extLst>
                  <a:ext uri="{FF2B5EF4-FFF2-40B4-BE49-F238E27FC236}">
                    <a16:creationId xmlns:a16="http://schemas.microsoft.com/office/drawing/2014/main" id="{ED40BD8C-8D49-9642-9039-41410073E790}"/>
                  </a:ext>
                </a:extLst>
              </p:cNvPr>
              <p:cNvSpPr/>
              <p:nvPr/>
            </p:nvSpPr>
            <p:spPr>
              <a:xfrm>
                <a:off x="17682685" y="23043669"/>
                <a:ext cx="1229473" cy="3527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36" name="Rectangle 135">
              <a:extLst>
                <a:ext uri="{FF2B5EF4-FFF2-40B4-BE49-F238E27FC236}">
                  <a16:creationId xmlns:a16="http://schemas.microsoft.com/office/drawing/2014/main" id="{EABDDF4F-A28A-3E4F-AF7B-41225FB61ADE}"/>
                </a:ext>
              </a:extLst>
            </p:cNvPr>
            <p:cNvSpPr/>
            <p:nvPr/>
          </p:nvSpPr>
          <p:spPr>
            <a:xfrm>
              <a:off x="14848202" y="24131640"/>
              <a:ext cx="280483" cy="12843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62" name="Group 61">
            <a:extLst>
              <a:ext uri="{FF2B5EF4-FFF2-40B4-BE49-F238E27FC236}">
                <a16:creationId xmlns:a16="http://schemas.microsoft.com/office/drawing/2014/main" id="{EFDC3D1E-BE02-E649-B16D-0F3ECCC46BDE}"/>
              </a:ext>
            </a:extLst>
          </p:cNvPr>
          <p:cNvGrpSpPr/>
          <p:nvPr/>
        </p:nvGrpSpPr>
        <p:grpSpPr>
          <a:xfrm>
            <a:off x="14620529" y="26510798"/>
            <a:ext cx="6365122" cy="3600000"/>
            <a:chOff x="14620529" y="26510798"/>
            <a:chExt cx="6365122" cy="3600000"/>
          </a:xfrm>
        </p:grpSpPr>
        <p:grpSp>
          <p:nvGrpSpPr>
            <p:cNvPr id="30" name="Group 29">
              <a:extLst>
                <a:ext uri="{FF2B5EF4-FFF2-40B4-BE49-F238E27FC236}">
                  <a16:creationId xmlns:a16="http://schemas.microsoft.com/office/drawing/2014/main" id="{651245FE-847F-234C-8F28-425258A96078}"/>
                </a:ext>
              </a:extLst>
            </p:cNvPr>
            <p:cNvGrpSpPr/>
            <p:nvPr/>
          </p:nvGrpSpPr>
          <p:grpSpPr>
            <a:xfrm>
              <a:off x="14620851" y="26510798"/>
              <a:ext cx="6364800" cy="3600000"/>
              <a:chOff x="14620851" y="26510798"/>
              <a:chExt cx="6364800" cy="3600000"/>
            </a:xfrm>
          </p:grpSpPr>
          <p:pic>
            <p:nvPicPr>
              <p:cNvPr id="120" name="Picture 119" descr="Chart, waterfall chart&#10;&#10;Description automatically generated">
                <a:extLst>
                  <a:ext uri="{FF2B5EF4-FFF2-40B4-BE49-F238E27FC236}">
                    <a16:creationId xmlns:a16="http://schemas.microsoft.com/office/drawing/2014/main" id="{31FE9496-01DB-9249-9851-FED75FC24954}"/>
                  </a:ext>
                </a:extLst>
              </p:cNvPr>
              <p:cNvPicPr>
                <a:picLocks/>
              </p:cNvPicPr>
              <p:nvPr/>
            </p:nvPicPr>
            <p:blipFill>
              <a:blip r:embed="rId28"/>
              <a:stretch>
                <a:fillRect/>
              </a:stretch>
            </p:blipFill>
            <p:spPr>
              <a:xfrm>
                <a:off x="14620851" y="26510798"/>
                <a:ext cx="6364800" cy="3600000"/>
              </a:xfrm>
              <a:prstGeom prst="rect">
                <a:avLst/>
              </a:prstGeom>
            </p:spPr>
          </p:pic>
          <p:sp>
            <p:nvSpPr>
              <p:cNvPr id="99" name="Rectangle 98">
                <a:extLst>
                  <a:ext uri="{FF2B5EF4-FFF2-40B4-BE49-F238E27FC236}">
                    <a16:creationId xmlns:a16="http://schemas.microsoft.com/office/drawing/2014/main" id="{4730E167-EEAD-3246-8F71-EA98B1928CC4}"/>
                  </a:ext>
                </a:extLst>
              </p:cNvPr>
              <p:cNvSpPr/>
              <p:nvPr/>
            </p:nvSpPr>
            <p:spPr>
              <a:xfrm>
                <a:off x="17356056" y="26878718"/>
                <a:ext cx="1229473" cy="3527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37" name="Rectangle 136">
              <a:extLst>
                <a:ext uri="{FF2B5EF4-FFF2-40B4-BE49-F238E27FC236}">
                  <a16:creationId xmlns:a16="http://schemas.microsoft.com/office/drawing/2014/main" id="{B01B5CC6-B178-F84F-976E-5C80F3C10839}"/>
                </a:ext>
              </a:extLst>
            </p:cNvPr>
            <p:cNvSpPr/>
            <p:nvPr/>
          </p:nvSpPr>
          <p:spPr>
            <a:xfrm>
              <a:off x="14620529" y="27868840"/>
              <a:ext cx="280483" cy="12843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63" name="Group 62">
            <a:extLst>
              <a:ext uri="{FF2B5EF4-FFF2-40B4-BE49-F238E27FC236}">
                <a16:creationId xmlns:a16="http://schemas.microsoft.com/office/drawing/2014/main" id="{61A465F5-C922-5344-B133-D4CF82CA988A}"/>
              </a:ext>
            </a:extLst>
          </p:cNvPr>
          <p:cNvGrpSpPr/>
          <p:nvPr/>
        </p:nvGrpSpPr>
        <p:grpSpPr>
          <a:xfrm>
            <a:off x="21136006" y="26510798"/>
            <a:ext cx="6522881" cy="3600000"/>
            <a:chOff x="21136006" y="26510798"/>
            <a:chExt cx="6522881" cy="3600000"/>
          </a:xfrm>
        </p:grpSpPr>
        <p:grpSp>
          <p:nvGrpSpPr>
            <p:cNvPr id="41" name="Group 40">
              <a:extLst>
                <a:ext uri="{FF2B5EF4-FFF2-40B4-BE49-F238E27FC236}">
                  <a16:creationId xmlns:a16="http://schemas.microsoft.com/office/drawing/2014/main" id="{FFCE4ED5-587F-2947-9637-5805A2C576DE}"/>
                </a:ext>
              </a:extLst>
            </p:cNvPr>
            <p:cNvGrpSpPr/>
            <p:nvPr/>
          </p:nvGrpSpPr>
          <p:grpSpPr>
            <a:xfrm>
              <a:off x="21136006" y="26510798"/>
              <a:ext cx="6522881" cy="3600000"/>
              <a:chOff x="21136006" y="26510798"/>
              <a:chExt cx="6522881" cy="3600000"/>
            </a:xfrm>
          </p:grpSpPr>
          <p:pic>
            <p:nvPicPr>
              <p:cNvPr id="124" name="Picture 123" descr="Chart, waterfall chart&#10;&#10;Description automatically generated">
                <a:extLst>
                  <a:ext uri="{FF2B5EF4-FFF2-40B4-BE49-F238E27FC236}">
                    <a16:creationId xmlns:a16="http://schemas.microsoft.com/office/drawing/2014/main" id="{E0D349FC-2892-F94F-9A2F-D61E6FF74155}"/>
                  </a:ext>
                </a:extLst>
              </p:cNvPr>
              <p:cNvPicPr>
                <a:picLocks/>
              </p:cNvPicPr>
              <p:nvPr/>
            </p:nvPicPr>
            <p:blipFill>
              <a:blip r:embed="rId29"/>
              <a:stretch>
                <a:fillRect/>
              </a:stretch>
            </p:blipFill>
            <p:spPr>
              <a:xfrm>
                <a:off x="21136006" y="26510798"/>
                <a:ext cx="6522881" cy="3600000"/>
              </a:xfrm>
              <a:prstGeom prst="rect">
                <a:avLst/>
              </a:prstGeom>
            </p:spPr>
          </p:pic>
          <p:sp>
            <p:nvSpPr>
              <p:cNvPr id="106" name="Rectangle 105">
                <a:extLst>
                  <a:ext uri="{FF2B5EF4-FFF2-40B4-BE49-F238E27FC236}">
                    <a16:creationId xmlns:a16="http://schemas.microsoft.com/office/drawing/2014/main" id="{43303764-5E2F-9048-848A-088921477177}"/>
                  </a:ext>
                </a:extLst>
              </p:cNvPr>
              <p:cNvSpPr/>
              <p:nvPr/>
            </p:nvSpPr>
            <p:spPr>
              <a:xfrm>
                <a:off x="24210791" y="26908005"/>
                <a:ext cx="1229473" cy="3527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38" name="Rectangle 137">
              <a:extLst>
                <a:ext uri="{FF2B5EF4-FFF2-40B4-BE49-F238E27FC236}">
                  <a16:creationId xmlns:a16="http://schemas.microsoft.com/office/drawing/2014/main" id="{F94E5D28-8B18-E541-A889-3B6258D7A9BF}"/>
                </a:ext>
              </a:extLst>
            </p:cNvPr>
            <p:cNvSpPr/>
            <p:nvPr/>
          </p:nvSpPr>
          <p:spPr>
            <a:xfrm>
              <a:off x="21228109" y="27901589"/>
              <a:ext cx="280483" cy="12843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65" name="Group 64">
            <a:extLst>
              <a:ext uri="{FF2B5EF4-FFF2-40B4-BE49-F238E27FC236}">
                <a16:creationId xmlns:a16="http://schemas.microsoft.com/office/drawing/2014/main" id="{67D5E157-5E68-F544-9FCB-CC24DDBAD5FF}"/>
              </a:ext>
            </a:extLst>
          </p:cNvPr>
          <p:cNvGrpSpPr/>
          <p:nvPr/>
        </p:nvGrpSpPr>
        <p:grpSpPr>
          <a:xfrm>
            <a:off x="21118094" y="22679845"/>
            <a:ext cx="6518052" cy="3420000"/>
            <a:chOff x="21118094" y="22679845"/>
            <a:chExt cx="6518052" cy="3420000"/>
          </a:xfrm>
        </p:grpSpPr>
        <p:grpSp>
          <p:nvGrpSpPr>
            <p:cNvPr id="44" name="Group 43">
              <a:extLst>
                <a:ext uri="{FF2B5EF4-FFF2-40B4-BE49-F238E27FC236}">
                  <a16:creationId xmlns:a16="http://schemas.microsoft.com/office/drawing/2014/main" id="{F98C9100-BC4E-414E-94FF-D215737438ED}"/>
                </a:ext>
              </a:extLst>
            </p:cNvPr>
            <p:cNvGrpSpPr/>
            <p:nvPr/>
          </p:nvGrpSpPr>
          <p:grpSpPr>
            <a:xfrm>
              <a:off x="21118094" y="22679845"/>
              <a:ext cx="6518052" cy="3420000"/>
              <a:chOff x="21118094" y="22679845"/>
              <a:chExt cx="6518052" cy="3420000"/>
            </a:xfrm>
          </p:grpSpPr>
          <p:pic>
            <p:nvPicPr>
              <p:cNvPr id="89" name="Picture 88" descr="Chart, waterfall chart&#10;&#10;Description automatically generated">
                <a:extLst>
                  <a:ext uri="{FF2B5EF4-FFF2-40B4-BE49-F238E27FC236}">
                    <a16:creationId xmlns:a16="http://schemas.microsoft.com/office/drawing/2014/main" id="{30174F58-FFFC-6443-917A-D5A7DB7E473B}"/>
                  </a:ext>
                </a:extLst>
              </p:cNvPr>
              <p:cNvPicPr>
                <a:picLocks/>
              </p:cNvPicPr>
              <p:nvPr/>
            </p:nvPicPr>
            <p:blipFill>
              <a:blip r:embed="rId30"/>
              <a:stretch>
                <a:fillRect/>
              </a:stretch>
            </p:blipFill>
            <p:spPr>
              <a:xfrm>
                <a:off x="21118094" y="22679845"/>
                <a:ext cx="6518052" cy="3420000"/>
              </a:xfrm>
              <a:prstGeom prst="rect">
                <a:avLst/>
              </a:prstGeom>
            </p:spPr>
          </p:pic>
          <p:sp>
            <p:nvSpPr>
              <p:cNvPr id="110" name="Rectangle 109">
                <a:extLst>
                  <a:ext uri="{FF2B5EF4-FFF2-40B4-BE49-F238E27FC236}">
                    <a16:creationId xmlns:a16="http://schemas.microsoft.com/office/drawing/2014/main" id="{BC857669-D91A-F647-A3F7-FA6E05AFC092}"/>
                  </a:ext>
                </a:extLst>
              </p:cNvPr>
              <p:cNvSpPr/>
              <p:nvPr/>
            </p:nvSpPr>
            <p:spPr>
              <a:xfrm>
                <a:off x="23959624" y="23104663"/>
                <a:ext cx="1229473" cy="3527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39" name="Rectangle 138">
              <a:extLst>
                <a:ext uri="{FF2B5EF4-FFF2-40B4-BE49-F238E27FC236}">
                  <a16:creationId xmlns:a16="http://schemas.microsoft.com/office/drawing/2014/main" id="{14040101-1342-B341-9795-4482959EC9A7}"/>
                </a:ext>
              </a:extLst>
            </p:cNvPr>
            <p:cNvSpPr/>
            <p:nvPr/>
          </p:nvSpPr>
          <p:spPr>
            <a:xfrm>
              <a:off x="21241245" y="24068755"/>
              <a:ext cx="280483" cy="12843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70" name="Group 69">
            <a:extLst>
              <a:ext uri="{FF2B5EF4-FFF2-40B4-BE49-F238E27FC236}">
                <a16:creationId xmlns:a16="http://schemas.microsoft.com/office/drawing/2014/main" id="{BC7B6E70-1EF2-4A47-9CBB-9ECD4DADEE4E}"/>
              </a:ext>
            </a:extLst>
          </p:cNvPr>
          <p:cNvGrpSpPr/>
          <p:nvPr/>
        </p:nvGrpSpPr>
        <p:grpSpPr>
          <a:xfrm>
            <a:off x="21136006" y="18843980"/>
            <a:ext cx="6499100" cy="3420000"/>
            <a:chOff x="21270306" y="18843980"/>
            <a:chExt cx="6364800" cy="3420000"/>
          </a:xfrm>
        </p:grpSpPr>
        <p:grpSp>
          <p:nvGrpSpPr>
            <p:cNvPr id="42" name="Group 41">
              <a:extLst>
                <a:ext uri="{FF2B5EF4-FFF2-40B4-BE49-F238E27FC236}">
                  <a16:creationId xmlns:a16="http://schemas.microsoft.com/office/drawing/2014/main" id="{233ED299-C8C0-9E4B-8D9A-A03E09D2A5BC}"/>
                </a:ext>
              </a:extLst>
            </p:cNvPr>
            <p:cNvGrpSpPr/>
            <p:nvPr/>
          </p:nvGrpSpPr>
          <p:grpSpPr>
            <a:xfrm>
              <a:off x="21270306" y="18843980"/>
              <a:ext cx="6364800" cy="3420000"/>
              <a:chOff x="21270306" y="18843980"/>
              <a:chExt cx="6364800" cy="3420000"/>
            </a:xfrm>
          </p:grpSpPr>
          <p:pic>
            <p:nvPicPr>
              <p:cNvPr id="20" name="Picture 19" descr="Chart, waterfall chart&#10;&#10;Description automatically generated">
                <a:extLst>
                  <a:ext uri="{FF2B5EF4-FFF2-40B4-BE49-F238E27FC236}">
                    <a16:creationId xmlns:a16="http://schemas.microsoft.com/office/drawing/2014/main" id="{DADAAD84-7DE9-A743-BE7E-144A51AAE148}"/>
                  </a:ext>
                </a:extLst>
              </p:cNvPr>
              <p:cNvPicPr>
                <a:picLocks/>
              </p:cNvPicPr>
              <p:nvPr/>
            </p:nvPicPr>
            <p:blipFill>
              <a:blip r:embed="rId31"/>
              <a:stretch>
                <a:fillRect/>
              </a:stretch>
            </p:blipFill>
            <p:spPr>
              <a:xfrm>
                <a:off x="21270306" y="18843980"/>
                <a:ext cx="6364800" cy="3420000"/>
              </a:xfrm>
              <a:prstGeom prst="rect">
                <a:avLst/>
              </a:prstGeom>
            </p:spPr>
          </p:pic>
          <p:sp>
            <p:nvSpPr>
              <p:cNvPr id="107" name="Rectangle 106">
                <a:extLst>
                  <a:ext uri="{FF2B5EF4-FFF2-40B4-BE49-F238E27FC236}">
                    <a16:creationId xmlns:a16="http://schemas.microsoft.com/office/drawing/2014/main" id="{B6D11810-56ED-B848-9BF7-A08508781377}"/>
                  </a:ext>
                </a:extLst>
              </p:cNvPr>
              <p:cNvSpPr/>
              <p:nvPr/>
            </p:nvSpPr>
            <p:spPr>
              <a:xfrm>
                <a:off x="24219389" y="19309190"/>
                <a:ext cx="1229473" cy="3527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40" name="Rectangle 139">
              <a:extLst>
                <a:ext uri="{FF2B5EF4-FFF2-40B4-BE49-F238E27FC236}">
                  <a16:creationId xmlns:a16="http://schemas.microsoft.com/office/drawing/2014/main" id="{FED3E8F4-D764-A842-913B-201DE9091B9C}"/>
                </a:ext>
              </a:extLst>
            </p:cNvPr>
            <p:cNvSpPr/>
            <p:nvPr/>
          </p:nvSpPr>
          <p:spPr>
            <a:xfrm>
              <a:off x="21322048" y="20220403"/>
              <a:ext cx="280483" cy="12843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73" name="Group 72">
            <a:extLst>
              <a:ext uri="{FF2B5EF4-FFF2-40B4-BE49-F238E27FC236}">
                <a16:creationId xmlns:a16="http://schemas.microsoft.com/office/drawing/2014/main" id="{DF30CB58-59F1-AB42-8864-009B64A0C523}"/>
              </a:ext>
            </a:extLst>
          </p:cNvPr>
          <p:cNvGrpSpPr/>
          <p:nvPr/>
        </p:nvGrpSpPr>
        <p:grpSpPr>
          <a:xfrm>
            <a:off x="21163457" y="15005895"/>
            <a:ext cx="6364800" cy="3420000"/>
            <a:chOff x="21163457" y="15005895"/>
            <a:chExt cx="6364800" cy="3420000"/>
          </a:xfrm>
        </p:grpSpPr>
        <p:grpSp>
          <p:nvGrpSpPr>
            <p:cNvPr id="22" name="Group 21">
              <a:extLst>
                <a:ext uri="{FF2B5EF4-FFF2-40B4-BE49-F238E27FC236}">
                  <a16:creationId xmlns:a16="http://schemas.microsoft.com/office/drawing/2014/main" id="{D101698C-71DC-3647-BF96-8B226A2F3209}"/>
                </a:ext>
              </a:extLst>
            </p:cNvPr>
            <p:cNvGrpSpPr/>
            <p:nvPr/>
          </p:nvGrpSpPr>
          <p:grpSpPr>
            <a:xfrm>
              <a:off x="21163457" y="15005895"/>
              <a:ext cx="6364800" cy="3420000"/>
              <a:chOff x="21163457" y="15005895"/>
              <a:chExt cx="6364800" cy="3420000"/>
            </a:xfrm>
          </p:grpSpPr>
          <p:pic>
            <p:nvPicPr>
              <p:cNvPr id="132" name="Picture 131" descr="Chart, waterfall chart&#10;&#10;Description automatically generated">
                <a:extLst>
                  <a:ext uri="{FF2B5EF4-FFF2-40B4-BE49-F238E27FC236}">
                    <a16:creationId xmlns:a16="http://schemas.microsoft.com/office/drawing/2014/main" id="{8FBD5D92-229E-A848-8640-8264ABA8949C}"/>
                  </a:ext>
                </a:extLst>
              </p:cNvPr>
              <p:cNvPicPr>
                <a:picLocks/>
              </p:cNvPicPr>
              <p:nvPr/>
            </p:nvPicPr>
            <p:blipFill rotWithShape="1">
              <a:blip r:embed="rId32"/>
              <a:srcRect b="2388"/>
              <a:stretch/>
            </p:blipFill>
            <p:spPr>
              <a:xfrm>
                <a:off x="21163457" y="15005895"/>
                <a:ext cx="6364800" cy="3420000"/>
              </a:xfrm>
              <a:prstGeom prst="rect">
                <a:avLst/>
              </a:prstGeom>
            </p:spPr>
          </p:pic>
          <p:sp>
            <p:nvSpPr>
              <p:cNvPr id="85" name="Rectangle 84">
                <a:extLst>
                  <a:ext uri="{FF2B5EF4-FFF2-40B4-BE49-F238E27FC236}">
                    <a16:creationId xmlns:a16="http://schemas.microsoft.com/office/drawing/2014/main" id="{F1B0E138-D255-0747-ACC2-E76108AC4640}"/>
                  </a:ext>
                </a:extLst>
              </p:cNvPr>
              <p:cNvSpPr/>
              <p:nvPr/>
            </p:nvSpPr>
            <p:spPr>
              <a:xfrm>
                <a:off x="24162619" y="15446470"/>
                <a:ext cx="1229473" cy="3527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41" name="Rectangle 140">
              <a:extLst>
                <a:ext uri="{FF2B5EF4-FFF2-40B4-BE49-F238E27FC236}">
                  <a16:creationId xmlns:a16="http://schemas.microsoft.com/office/drawing/2014/main" id="{6AD83B9D-54F0-B34F-B636-6EBBBF3DAC4B}"/>
                </a:ext>
              </a:extLst>
            </p:cNvPr>
            <p:cNvSpPr/>
            <p:nvPr/>
          </p:nvSpPr>
          <p:spPr>
            <a:xfrm>
              <a:off x="21316857" y="16397010"/>
              <a:ext cx="280483" cy="12843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11" name="Rectangle 110">
            <a:extLst>
              <a:ext uri="{FF2B5EF4-FFF2-40B4-BE49-F238E27FC236}">
                <a16:creationId xmlns:a16="http://schemas.microsoft.com/office/drawing/2014/main" id="{B46E0F9A-D1FB-3B4D-BD71-AE72E087BA7C}"/>
              </a:ext>
            </a:extLst>
          </p:cNvPr>
          <p:cNvSpPr/>
          <p:nvPr/>
        </p:nvSpPr>
        <p:spPr>
          <a:xfrm>
            <a:off x="844811" y="10083026"/>
            <a:ext cx="473593" cy="437348"/>
          </a:xfrm>
          <a:prstGeom prst="rect">
            <a:avLst/>
          </a:prstGeom>
          <a:solidFill>
            <a:srgbClr val="F4C8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6" name="TextBox 145">
            <a:extLst>
              <a:ext uri="{FF2B5EF4-FFF2-40B4-BE49-F238E27FC236}">
                <a16:creationId xmlns:a16="http://schemas.microsoft.com/office/drawing/2014/main" id="{E2688E4C-1615-B04A-BD06-0431A26472FC}"/>
              </a:ext>
            </a:extLst>
          </p:cNvPr>
          <p:cNvSpPr txBox="1"/>
          <p:nvPr/>
        </p:nvSpPr>
        <p:spPr>
          <a:xfrm>
            <a:off x="30723022" y="5613348"/>
            <a:ext cx="895007" cy="369332"/>
          </a:xfrm>
          <a:prstGeom prst="rect">
            <a:avLst/>
          </a:prstGeom>
          <a:noFill/>
        </p:spPr>
        <p:txBody>
          <a:bodyPr wrap="square" rtlCol="0">
            <a:spAutoFit/>
          </a:bodyPr>
          <a:lstStyle/>
          <a:p>
            <a:r>
              <a:rPr lang="en-GB" dirty="0"/>
              <a:t>Highest</a:t>
            </a:r>
          </a:p>
        </p:txBody>
      </p:sp>
      <p:sp>
        <p:nvSpPr>
          <p:cNvPr id="147" name="TextBox 146">
            <a:extLst>
              <a:ext uri="{FF2B5EF4-FFF2-40B4-BE49-F238E27FC236}">
                <a16:creationId xmlns:a16="http://schemas.microsoft.com/office/drawing/2014/main" id="{CB8623AD-17B3-9542-9C19-C38A9C2B7736}"/>
              </a:ext>
            </a:extLst>
          </p:cNvPr>
          <p:cNvSpPr txBox="1"/>
          <p:nvPr/>
        </p:nvSpPr>
        <p:spPr>
          <a:xfrm>
            <a:off x="30729964" y="13245954"/>
            <a:ext cx="888065" cy="369332"/>
          </a:xfrm>
          <a:prstGeom prst="rect">
            <a:avLst/>
          </a:prstGeom>
          <a:noFill/>
        </p:spPr>
        <p:txBody>
          <a:bodyPr wrap="square" rtlCol="0">
            <a:spAutoFit/>
          </a:bodyPr>
          <a:lstStyle/>
          <a:p>
            <a:r>
              <a:rPr lang="en-GB" dirty="0"/>
              <a:t>Lowest</a:t>
            </a:r>
          </a:p>
        </p:txBody>
      </p:sp>
      <p:pic>
        <p:nvPicPr>
          <p:cNvPr id="145" name="Picture 144">
            <a:extLst>
              <a:ext uri="{FF2B5EF4-FFF2-40B4-BE49-F238E27FC236}">
                <a16:creationId xmlns:a16="http://schemas.microsoft.com/office/drawing/2014/main" id="{FBEB62DF-B403-B341-BBCB-8B4CAE67C103}"/>
              </a:ext>
            </a:extLst>
          </p:cNvPr>
          <p:cNvPicPr>
            <a:picLocks noChangeAspect="1"/>
          </p:cNvPicPr>
          <p:nvPr/>
        </p:nvPicPr>
        <p:blipFill>
          <a:blip r:embed="rId33"/>
          <a:stretch>
            <a:fillRect/>
          </a:stretch>
        </p:blipFill>
        <p:spPr>
          <a:xfrm rot="5400000">
            <a:off x="27600060" y="9509082"/>
            <a:ext cx="7140000" cy="151200"/>
          </a:xfrm>
          <a:prstGeom prst="rect">
            <a:avLst/>
          </a:prstGeom>
        </p:spPr>
      </p:pic>
      <p:pic>
        <p:nvPicPr>
          <p:cNvPr id="143" name="Picture 142" descr="Map&#10;&#10;Description automatically generated">
            <a:extLst>
              <a:ext uri="{FF2B5EF4-FFF2-40B4-BE49-F238E27FC236}">
                <a16:creationId xmlns:a16="http://schemas.microsoft.com/office/drawing/2014/main" id="{A3188ACB-C0A7-0146-B0C5-A65DE93E9ED1}"/>
              </a:ext>
            </a:extLst>
          </p:cNvPr>
          <p:cNvPicPr>
            <a:picLocks noChangeAspect="1"/>
          </p:cNvPicPr>
          <p:nvPr/>
        </p:nvPicPr>
        <p:blipFill rotWithShape="1">
          <a:blip r:embed="rId34">
            <a:extLst>
              <a:ext uri="{BEBA8EAE-BF5A-486C-A8C5-ECC9F3942E4B}">
                <a14:imgProps xmlns:a14="http://schemas.microsoft.com/office/drawing/2010/main">
                  <a14:imgLayer r:embed="rId35">
                    <a14:imgEffect>
                      <a14:backgroundRemoval t="4648" b="98141" l="28255" r="74624">
                        <a14:foregroundMark x1="48140" y1="17661" x2="44907" y2="16266"/>
                        <a14:foregroundMark x1="44907" y1="16266" x2="43313" y2="14175"/>
                        <a14:foregroundMark x1="43313" y1="14175" x2="41541" y2="7591"/>
                        <a14:foregroundMark x1="41541" y1="7591" x2="42294" y2="4415"/>
                        <a14:foregroundMark x1="42294" y1="4415" x2="43977" y2="2711"/>
                        <a14:foregroundMark x1="43977" y1="2711" x2="46103" y2="2324"/>
                        <a14:foregroundMark x1="46103" y1="2324" x2="50399" y2="3098"/>
                        <a14:foregroundMark x1="50399" y1="3098" x2="52790" y2="4802"/>
                        <a14:foregroundMark x1="52790" y1="4802" x2="60939" y2="4570"/>
                        <a14:foregroundMark x1="60939" y1="4570" x2="66608" y2="5190"/>
                        <a14:foregroundMark x1="66608" y1="5190" x2="70151" y2="8908"/>
                        <a14:foregroundMark x1="70151" y1="8908" x2="73295" y2="18590"/>
                        <a14:foregroundMark x1="73295" y1="18590" x2="73384" y2="29357"/>
                        <a14:foregroundMark x1="73384" y1="29357" x2="71169" y2="28737"/>
                        <a14:foregroundMark x1="71169" y1="28737" x2="69221" y2="25484"/>
                        <a14:foregroundMark x1="70771" y1="28273" x2="72719" y2="28428"/>
                        <a14:foregroundMark x1="72719" y1="28428" x2="74181" y2="26336"/>
                        <a14:foregroundMark x1="74181" y1="26336" x2="73561" y2="23005"/>
                        <a14:foregroundMark x1="73561" y1="23005" x2="72188" y2="23005"/>
                        <a14:foregroundMark x1="69132" y1="12161" x2="67405" y2="8985"/>
                        <a14:foregroundMark x1="67405" y1="8985" x2="65545" y2="7359"/>
                        <a14:foregroundMark x1="65545" y1="7359" x2="57130" y2="6894"/>
                        <a14:foregroundMark x1="57130" y1="6894" x2="54916" y2="7359"/>
                        <a14:foregroundMark x1="54916" y1="7359" x2="53012" y2="8985"/>
                        <a14:foregroundMark x1="53410" y1="7514" x2="48317" y2="2479"/>
                        <a14:foregroundMark x1="48317" y1="2479" x2="44287" y2="2324"/>
                        <a14:foregroundMark x1="44287" y1="2324" x2="42958" y2="4725"/>
                        <a14:foregroundMark x1="42958" y1="4725" x2="42560" y2="6429"/>
                        <a14:foregroundMark x1="54783" y1="88846" x2="57263" y2="95043"/>
                        <a14:foregroundMark x1="57263" y1="95043" x2="59167" y2="96902"/>
                        <a14:foregroundMark x1="59167" y1="96902" x2="65102" y2="98064"/>
                        <a14:foregroundMark x1="65102" y1="98064" x2="67538" y2="97444"/>
                        <a14:foregroundMark x1="67538" y1="97444" x2="71213" y2="94036"/>
                        <a14:foregroundMark x1="71213" y1="94036" x2="73162" y2="89930"/>
                        <a14:foregroundMark x1="73561" y1="90008" x2="74624" y2="86909"/>
                        <a14:foregroundMark x1="74624" y1="86909" x2="74624" y2="76143"/>
                        <a14:foregroundMark x1="74624" y1="76143" x2="70948" y2="71572"/>
                        <a14:foregroundMark x1="70948" y1="71572" x2="68069" y2="69636"/>
                        <a14:foregroundMark x1="65855" y1="96979" x2="64128" y2="98141"/>
                        <a14:foregroundMark x1="64128" y1="98141" x2="59743" y2="97444"/>
                        <a14:foregroundMark x1="61382" y1="82417" x2="67626" y2="78621"/>
                        <a14:foregroundMark x1="64748" y1="79551" x2="62489" y2="79396"/>
                        <a14:foregroundMark x1="62489" y1="79396" x2="61337" y2="78544"/>
                        <a14:foregroundMark x1="29362" y1="70333" x2="29982" y2="73586"/>
                        <a14:foregroundMark x1="29982" y1="73586" x2="29584" y2="70411"/>
                        <a14:foregroundMark x1="29495" y1="71418" x2="29761" y2="73974"/>
                        <a14:foregroundMark x1="28964" y1="78544" x2="28831" y2="80558"/>
                        <a14:foregroundMark x1="28255" y1="79628" x2="28255" y2="79628"/>
                        <a14:foregroundMark x1="28698" y1="79551" x2="28477" y2="80248"/>
                        <a14:foregroundMark x1="31399" y1="80945" x2="32019" y2="81642"/>
                        <a14:foregroundMark x1="52790" y1="6119" x2="43977" y2="7204"/>
                        <a14:foregroundMark x1="45394" y1="5809" x2="45438" y2="10380"/>
                        <a14:foregroundMark x1="45438" y1="10380" x2="47254" y2="12703"/>
                        <a14:foregroundMark x1="47254" y1="12703" x2="50399" y2="10767"/>
                      </a14:backgroundRemoval>
                    </a14:imgEffect>
                  </a14:imgLayer>
                </a14:imgProps>
              </a:ext>
            </a:extLst>
          </a:blip>
          <a:srcRect l="24293" t="1598" r="25100"/>
          <a:stretch/>
        </p:blipFill>
        <p:spPr>
          <a:xfrm>
            <a:off x="27658887" y="4067081"/>
            <a:ext cx="12984772" cy="14435634"/>
          </a:xfrm>
          <a:prstGeom prst="rect">
            <a:avLst/>
          </a:prstGeom>
        </p:spPr>
      </p:pic>
    </p:spTree>
    <p:extLst>
      <p:ext uri="{BB962C8B-B14F-4D97-AF65-F5344CB8AC3E}">
        <p14:creationId xmlns:p14="http://schemas.microsoft.com/office/powerpoint/2010/main" val="1163150673"/>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2012</TotalTime>
  <Words>1022</Words>
  <Application>Microsoft Macintosh PowerPoint</Application>
  <PresentationFormat>Custom</PresentationFormat>
  <Paragraphs>90</Paragraphs>
  <Slides>13</Slides>
  <Notes>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Adobe Naskh Medium</vt: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Notes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Andy Gray</dc:creator>
  <cp:lastModifiedBy>Andy Gray</cp:lastModifiedBy>
  <cp:revision>68</cp:revision>
  <dcterms:created xsi:type="dcterms:W3CDTF">2020-12-22T15:14:00Z</dcterms:created>
  <dcterms:modified xsi:type="dcterms:W3CDTF">2021-01-03T21:06:52Z</dcterms:modified>
</cp:coreProperties>
</file>